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椭圆 62"/>
          <p:cNvSpPr/>
          <p:nvPr/>
        </p:nvSpPr>
        <p:spPr>
          <a:xfrm rot="1795169">
            <a:off x="1782787" y="1672431"/>
            <a:ext cx="2730500" cy="204311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  <a:alpha val="41000"/>
                </a:schemeClr>
              </a:gs>
              <a:gs pos="75000">
                <a:schemeClr val="tx1">
                  <a:lumMod val="95000"/>
                  <a:lumOff val="5000"/>
                  <a:alpha val="30000"/>
                </a:schemeClr>
              </a:gs>
            </a:gsLst>
            <a:lin ang="0" scaled="0"/>
            <a:tileRect/>
          </a:gradFill>
          <a:ln w="19050">
            <a:solidFill>
              <a:schemeClr val="tx1">
                <a:lumMod val="95000"/>
                <a:lumOff val="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4" name="Group 20"/>
          <p:cNvGrpSpPr>
            <a:grpSpLocks/>
          </p:cNvGrpSpPr>
          <p:nvPr/>
        </p:nvGrpSpPr>
        <p:grpSpPr bwMode="auto">
          <a:xfrm>
            <a:off x="2549549" y="3845718"/>
            <a:ext cx="2122488" cy="1685925"/>
            <a:chOff x="1458" y="2200"/>
            <a:chExt cx="1337" cy="1062"/>
          </a:xfrm>
        </p:grpSpPr>
        <p:pic>
          <p:nvPicPr>
            <p:cNvPr id="65" name="Picture 3" descr="F:\work\第二\新图表\未标题-13副本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73405">
              <a:off x="1458" y="2200"/>
              <a:ext cx="1337" cy="1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TextBox 65"/>
            <p:cNvSpPr txBox="1"/>
            <p:nvPr/>
          </p:nvSpPr>
          <p:spPr>
            <a:xfrm>
              <a:off x="1842" y="2286"/>
              <a:ext cx="680" cy="4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67" name="Group 19"/>
          <p:cNvGrpSpPr>
            <a:grpSpLocks/>
          </p:cNvGrpSpPr>
          <p:nvPr/>
        </p:nvGrpSpPr>
        <p:grpSpPr bwMode="auto">
          <a:xfrm>
            <a:off x="4568849" y="3612356"/>
            <a:ext cx="1684338" cy="2120900"/>
            <a:chOff x="2730" y="2053"/>
            <a:chExt cx="1061" cy="1336"/>
          </a:xfrm>
        </p:grpSpPr>
        <p:pic>
          <p:nvPicPr>
            <p:cNvPr id="68" name="Picture 5" descr="F:\work\第二\新图表\未标题-15副本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00000">
              <a:off x="2593" y="2190"/>
              <a:ext cx="1336" cy="1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" name="TextBox 68"/>
            <p:cNvSpPr txBox="1"/>
            <p:nvPr/>
          </p:nvSpPr>
          <p:spPr>
            <a:xfrm>
              <a:off x="2877" y="2286"/>
              <a:ext cx="680" cy="4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70" name="Group 18"/>
          <p:cNvGrpSpPr>
            <a:grpSpLocks/>
          </p:cNvGrpSpPr>
          <p:nvPr/>
        </p:nvGrpSpPr>
        <p:grpSpPr bwMode="auto">
          <a:xfrm>
            <a:off x="2419374" y="2069306"/>
            <a:ext cx="2120900" cy="1684337"/>
            <a:chOff x="1376" y="1081"/>
            <a:chExt cx="1336" cy="1061"/>
          </a:xfrm>
        </p:grpSpPr>
        <p:pic>
          <p:nvPicPr>
            <p:cNvPr id="71" name="Picture 4" descr="F:\work\第二\新图表\未标题-14副本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36614">
              <a:off x="1376" y="1081"/>
              <a:ext cx="1336" cy="1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" name="TextBox 71"/>
            <p:cNvSpPr txBox="1"/>
            <p:nvPr/>
          </p:nvSpPr>
          <p:spPr>
            <a:xfrm>
              <a:off x="1842" y="1345"/>
              <a:ext cx="680" cy="4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2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  <p:grpSp>
        <p:nvGrpSpPr>
          <p:cNvPr id="73" name="Group 17"/>
          <p:cNvGrpSpPr>
            <a:grpSpLocks/>
          </p:cNvGrpSpPr>
          <p:nvPr/>
        </p:nvGrpSpPr>
        <p:grpSpPr bwMode="auto">
          <a:xfrm>
            <a:off x="4235474" y="1281906"/>
            <a:ext cx="3144838" cy="2498725"/>
            <a:chOff x="2520" y="585"/>
            <a:chExt cx="1981" cy="1574"/>
          </a:xfrm>
        </p:grpSpPr>
        <p:pic>
          <p:nvPicPr>
            <p:cNvPr id="74" name="Picture 2" descr="F:\work\第二\新图表\未标题-12副本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392342">
              <a:off x="2520" y="585"/>
              <a:ext cx="1981" cy="1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6" name="TextBox 135"/>
            <p:cNvSpPr txBox="1"/>
            <p:nvPr/>
          </p:nvSpPr>
          <p:spPr>
            <a:xfrm>
              <a:off x="2877" y="1345"/>
              <a:ext cx="680" cy="4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bg1"/>
                  </a:solidFill>
                  <a:effectLst>
                    <a:glow rad="101600">
                      <a:schemeClr val="accent6">
                        <a:satMod val="175000"/>
                        <a:alpha val="4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点击添加标题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3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17878</TotalTime>
  <Words>12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715</cp:revision>
  <dcterms:created xsi:type="dcterms:W3CDTF">2009-02-11T05:37:22Z</dcterms:created>
  <dcterms:modified xsi:type="dcterms:W3CDTF">2012-07-23T13:56:08Z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