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Picture 2" descr="C:\Documents and Settings\ufo\桌面\biao1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225" y="1729780"/>
            <a:ext cx="3427413" cy="342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Picture 3" descr="C:\Documents and Settings\ufo\桌面\biao2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188" y="2444155"/>
            <a:ext cx="1995487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" name="Picture 4" descr="C:\Documents and Settings\ufo\桌面\biao3副本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175" y="1374180"/>
            <a:ext cx="1181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Picture 4" descr="C:\Documents and Settings\ufo\桌面\biao3副本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595092"/>
            <a:ext cx="1181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Picture 4" descr="C:\Documents and Settings\ufo\桌面\biao3副本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3577630"/>
            <a:ext cx="1181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6" name="Text Box 32"/>
          <p:cNvSpPr txBox="1">
            <a:spLocks noChangeArrowheads="1"/>
          </p:cNvSpPr>
          <p:nvPr/>
        </p:nvSpPr>
        <p:spPr bwMode="gray">
          <a:xfrm>
            <a:off x="3495675" y="3198217"/>
            <a:ext cx="16748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文字内容</a:t>
            </a:r>
            <a:endParaRPr lang="en-US" altLang="zh-CN" sz="2800" b="1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7" name="Text Box 33"/>
          <p:cNvSpPr txBox="1">
            <a:spLocks noChangeArrowheads="1"/>
          </p:cNvSpPr>
          <p:nvPr/>
        </p:nvSpPr>
        <p:spPr bwMode="gray">
          <a:xfrm>
            <a:off x="5286375" y="1374180"/>
            <a:ext cx="22463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文字内容</a:t>
            </a:r>
            <a:endParaRPr lang="en-US" altLang="zh-CN" sz="1600" b="1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8" name="Text Box 34"/>
          <p:cNvSpPr txBox="1">
            <a:spLocks noChangeArrowheads="1"/>
          </p:cNvSpPr>
          <p:nvPr/>
        </p:nvSpPr>
        <p:spPr bwMode="gray">
          <a:xfrm>
            <a:off x="285750" y="4517430"/>
            <a:ext cx="22447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文字内容</a:t>
            </a:r>
            <a:endParaRPr lang="en-US" altLang="zh-CN" sz="1600" b="1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Text Box 35"/>
          <p:cNvSpPr txBox="1">
            <a:spLocks noChangeArrowheads="1"/>
          </p:cNvSpPr>
          <p:nvPr/>
        </p:nvSpPr>
        <p:spPr bwMode="gray">
          <a:xfrm>
            <a:off x="6286500" y="4517430"/>
            <a:ext cx="20764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文字内容</a:t>
            </a:r>
            <a:endParaRPr lang="en-US" altLang="zh-CN" sz="1600" b="1" dirty="0"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0" name="Rectangle 60"/>
          <p:cNvSpPr>
            <a:spLocks noChangeArrowheads="1"/>
          </p:cNvSpPr>
          <p:nvPr/>
        </p:nvSpPr>
        <p:spPr bwMode="gray">
          <a:xfrm>
            <a:off x="3759200" y="1617067"/>
            <a:ext cx="838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chemeClr val="tx2">
                    <a:lumMod val="50000"/>
                  </a:schemeClr>
                </a:solidFill>
                <a:latin typeface="Calibri" pitchFamily="34" charset="0"/>
              </a:rPr>
              <a:t> 1</a:t>
            </a:r>
          </a:p>
        </p:txBody>
      </p:sp>
      <p:sp>
        <p:nvSpPr>
          <p:cNvPr id="161" name="Rectangle 60"/>
          <p:cNvSpPr>
            <a:spLocks noChangeArrowheads="1"/>
          </p:cNvSpPr>
          <p:nvPr/>
        </p:nvSpPr>
        <p:spPr bwMode="gray">
          <a:xfrm>
            <a:off x="5021263" y="3880842"/>
            <a:ext cx="838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chemeClr val="tx2">
                    <a:lumMod val="50000"/>
                  </a:schemeClr>
                </a:solidFill>
                <a:latin typeface="Calibri" pitchFamily="34" charset="0"/>
              </a:rPr>
              <a:t> 2</a:t>
            </a:r>
          </a:p>
        </p:txBody>
      </p:sp>
      <p:sp>
        <p:nvSpPr>
          <p:cNvPr id="162" name="Rectangle 60"/>
          <p:cNvSpPr>
            <a:spLocks noChangeArrowheads="1"/>
          </p:cNvSpPr>
          <p:nvPr/>
        </p:nvSpPr>
        <p:spPr bwMode="gray">
          <a:xfrm>
            <a:off x="2528888" y="3836392"/>
            <a:ext cx="838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chemeClr val="tx2">
                    <a:lumMod val="50000"/>
                  </a:schemeClr>
                </a:solidFill>
                <a:latin typeface="Calibri" pitchFamily="34" charset="0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1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243 -0.00416 C 0.08542 -0.00416 0.1573 0.09121 0.1573 0.20857 C 0.1573 0.3257 0.08542 0.42153 -0.00243 0.42153 C -0.09045 0.42153 -0.16198 0.3257 -0.16198 0.20857 C -0.16198 0.09121 -0.09045 -0.00416 -0.00243 -0.00416 Z " pathEditMode="relative" rAng="0" ptsTypes="fffff">
                                      <p:cBhvr>
                                        <p:cTn id="23" dur="2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3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329 -0.01064 C -0.04635 0.09051 -0.14427 0.12686 -0.21996 0.06644 C -0.29566 0.00787 -0.32187 -0.12314 -0.27847 -0.22338 C -0.23368 -0.32476 -0.13645 -0.35902 -0.06076 -0.30046 C 0.01598 -0.24166 0.04167 -0.11342 -0.00329 -0.01064 Z " pathEditMode="relative" rAng="7200000" ptsTypes="fffff">
                                      <p:cBhvr>
                                        <p:cTn id="30" dur="2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0" y="-106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34 -0.00347 C -0.04461 -0.10486 -0.0184 -0.23704 0.05851 -0.2963 C 0.13473 -0.35509 0.23403 -0.31968 0.27813 -0.21782 C 0.32257 -0.11435 0.29532 0.0162 0.21875 0.07523 C 0.14219 0.13426 0.0441 0.09954 -0.00034 -0.00347 Z " pathEditMode="relative" rAng="-7200000" ptsTypes="fffff">
                                      <p:cBhvr>
                                        <p:cTn id="37" dur="2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00" y="-10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" grpId="0"/>
      <p:bldP spid="157" grpId="0"/>
      <p:bldP spid="158" grpId="0"/>
      <p:bldP spid="159" grpId="0"/>
      <p:bldP spid="160" grpId="0"/>
      <p:bldP spid="161" grpId="0"/>
      <p:bldP spid="16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17877</TotalTime>
  <Words>13</Words>
  <Application>Microsoft Office PowerPoint</Application>
  <PresentationFormat>全屏显示(4:3)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713</cp:revision>
  <dcterms:created xsi:type="dcterms:W3CDTF">2009-02-11T05:37:22Z</dcterms:created>
  <dcterms:modified xsi:type="dcterms:W3CDTF">2012-07-23T11:25:42Z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