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AutoShape 3"/>
          <p:cNvSpPr>
            <a:spLocks noChangeArrowheads="1"/>
          </p:cNvSpPr>
          <p:nvPr/>
        </p:nvSpPr>
        <p:spPr bwMode="auto">
          <a:xfrm>
            <a:off x="1368574" y="1945878"/>
            <a:ext cx="6226175" cy="71913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>
                  <a:lumMod val="7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latin typeface="+mn-lt"/>
              <a:ea typeface="+mn-ea"/>
            </a:endParaRPr>
          </a:p>
        </p:txBody>
      </p:sp>
      <p:sp>
        <p:nvSpPr>
          <p:cNvPr id="36" name="AutoShape 3"/>
          <p:cNvSpPr>
            <a:spLocks noChangeArrowheads="1"/>
          </p:cNvSpPr>
          <p:nvPr/>
        </p:nvSpPr>
        <p:spPr bwMode="gray">
          <a:xfrm>
            <a:off x="1368574" y="2034778"/>
            <a:ext cx="6227762" cy="53975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5400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zh-CN" altLang="zh-CN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37" name="Rectangle 13"/>
          <p:cNvSpPr>
            <a:spLocks noChangeArrowheads="1"/>
          </p:cNvSpPr>
          <p:nvPr/>
        </p:nvSpPr>
        <p:spPr bwMode="auto">
          <a:xfrm>
            <a:off x="3121174" y="2120503"/>
            <a:ext cx="2743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grpSp>
        <p:nvGrpSpPr>
          <p:cNvPr id="38" name="组合 19"/>
          <p:cNvGrpSpPr>
            <a:grpSpLocks/>
          </p:cNvGrpSpPr>
          <p:nvPr/>
        </p:nvGrpSpPr>
        <p:grpSpPr bwMode="auto">
          <a:xfrm>
            <a:off x="1368574" y="2880915"/>
            <a:ext cx="6227762" cy="719138"/>
            <a:chOff x="1344396" y="2078373"/>
            <a:chExt cx="6228000" cy="719138"/>
          </a:xfrm>
        </p:grpSpPr>
        <p:grpSp>
          <p:nvGrpSpPr>
            <p:cNvPr id="39" name="组合 6"/>
            <p:cNvGrpSpPr>
              <a:grpSpLocks/>
            </p:cNvGrpSpPr>
            <p:nvPr/>
          </p:nvGrpSpPr>
          <p:grpSpPr bwMode="auto">
            <a:xfrm>
              <a:off x="1344396" y="2078373"/>
              <a:ext cx="6228000" cy="719138"/>
              <a:chOff x="1465263" y="2781300"/>
              <a:chExt cx="6190392" cy="719138"/>
            </a:xfrm>
          </p:grpSpPr>
          <p:sp>
            <p:nvSpPr>
              <p:cNvPr id="41" name="AutoShape 3"/>
              <p:cNvSpPr>
                <a:spLocks noChangeArrowheads="1"/>
              </p:cNvSpPr>
              <p:nvPr/>
            </p:nvSpPr>
            <p:spPr bwMode="auto">
              <a:xfrm>
                <a:off x="1465263" y="2781300"/>
                <a:ext cx="6190392" cy="71913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latin typeface="+mn-lt"/>
                  <a:ea typeface="+mn-ea"/>
                </a:endParaRPr>
              </a:p>
            </p:txBody>
          </p:sp>
          <p:sp>
            <p:nvSpPr>
              <p:cNvPr id="42" name="AutoShape 3"/>
              <p:cNvSpPr>
                <a:spLocks noChangeArrowheads="1"/>
              </p:cNvSpPr>
              <p:nvPr/>
            </p:nvSpPr>
            <p:spPr bwMode="gray">
              <a:xfrm>
                <a:off x="1465263" y="2870869"/>
                <a:ext cx="6190392" cy="540000"/>
              </a:xfrm>
              <a:prstGeom prst="roundRect">
                <a:avLst>
                  <a:gd name="adj" fmla="val 16667"/>
                </a:avLst>
              </a:prstGeom>
              <a:solidFill>
                <a:schemeClr val="bg2"/>
              </a:solidFill>
              <a:ln w="2540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zh-CN" altLang="zh-CN" sz="2000">
                  <a:solidFill>
                    <a:schemeClr val="tx2"/>
                  </a:solidFill>
                  <a:latin typeface="Calibri" pitchFamily="34" charset="0"/>
                  <a:ea typeface="微软雅黑" pitchFamily="34" charset="-122"/>
                </a:endParaRPr>
              </a:p>
            </p:txBody>
          </p:sp>
        </p:grpSp>
        <p:sp>
          <p:nvSpPr>
            <p:cNvPr id="40" name="Rectangle 16"/>
            <p:cNvSpPr>
              <a:spLocks noChangeArrowheads="1"/>
            </p:cNvSpPr>
            <p:nvPr/>
          </p:nvSpPr>
          <p:spPr bwMode="auto">
            <a:xfrm>
              <a:off x="3097036" y="2253276"/>
              <a:ext cx="27434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</p:grpSp>
      <p:grpSp>
        <p:nvGrpSpPr>
          <p:cNvPr id="43" name="组合 20"/>
          <p:cNvGrpSpPr>
            <a:grpSpLocks/>
          </p:cNvGrpSpPr>
          <p:nvPr/>
        </p:nvGrpSpPr>
        <p:grpSpPr bwMode="auto">
          <a:xfrm>
            <a:off x="1368574" y="3861990"/>
            <a:ext cx="6227762" cy="719138"/>
            <a:chOff x="1344971" y="3059796"/>
            <a:chExt cx="6226850" cy="719138"/>
          </a:xfrm>
        </p:grpSpPr>
        <p:grpSp>
          <p:nvGrpSpPr>
            <p:cNvPr id="44" name="组合 10"/>
            <p:cNvGrpSpPr>
              <a:grpSpLocks/>
            </p:cNvGrpSpPr>
            <p:nvPr/>
          </p:nvGrpSpPr>
          <p:grpSpPr bwMode="auto">
            <a:xfrm>
              <a:off x="1344971" y="3059796"/>
              <a:ext cx="6226850" cy="719138"/>
              <a:chOff x="1464360" y="3787775"/>
              <a:chExt cx="6226850" cy="719138"/>
            </a:xfrm>
          </p:grpSpPr>
          <p:sp>
            <p:nvSpPr>
              <p:cNvPr id="46" name="AutoShape 3"/>
              <p:cNvSpPr>
                <a:spLocks noChangeArrowheads="1"/>
              </p:cNvSpPr>
              <p:nvPr/>
            </p:nvSpPr>
            <p:spPr bwMode="auto">
              <a:xfrm>
                <a:off x="1464360" y="3787775"/>
                <a:ext cx="6226850" cy="71913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latin typeface="+mn-lt"/>
                  <a:ea typeface="+mn-ea"/>
                </a:endParaRPr>
              </a:p>
            </p:txBody>
          </p:sp>
          <p:sp>
            <p:nvSpPr>
              <p:cNvPr id="47" name="AutoShape 3"/>
              <p:cNvSpPr>
                <a:spLocks noChangeArrowheads="1"/>
              </p:cNvSpPr>
              <p:nvPr/>
            </p:nvSpPr>
            <p:spPr bwMode="gray">
              <a:xfrm>
                <a:off x="1464360" y="3877344"/>
                <a:ext cx="6226850" cy="540000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2540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zh-CN" altLang="zh-CN" sz="2000">
                  <a:latin typeface="Calibri" pitchFamily="34" charset="0"/>
                  <a:ea typeface="微软雅黑" pitchFamily="34" charset="-122"/>
                </a:endParaRPr>
              </a:p>
            </p:txBody>
          </p:sp>
        </p:grpSp>
        <p:sp>
          <p:nvSpPr>
            <p:cNvPr id="45" name="Rectangle 19"/>
            <p:cNvSpPr>
              <a:spLocks noChangeArrowheads="1"/>
            </p:cNvSpPr>
            <p:nvPr/>
          </p:nvSpPr>
          <p:spPr bwMode="auto">
            <a:xfrm>
              <a:off x="3097036" y="3234699"/>
              <a:ext cx="27434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"/>
                            </p:stCondLst>
                            <p:childTnLst>
                              <p:par>
                                <p:cTn id="9" presetID="16" presetClass="entr" presetSubtype="42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17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7" presetClass="entr" presetSubtype="1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17682</TotalTime>
  <Words>9</Words>
  <Application>Microsoft Office PowerPoint</Application>
  <PresentationFormat>全屏显示(4:3)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700</cp:revision>
  <dcterms:created xsi:type="dcterms:W3CDTF">2009-02-11T05:37:22Z</dcterms:created>
  <dcterms:modified xsi:type="dcterms:W3CDTF">2012-07-23T11:20:30Z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