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组合 342"/>
          <p:cNvGrpSpPr>
            <a:grpSpLocks/>
          </p:cNvGrpSpPr>
          <p:nvPr/>
        </p:nvGrpSpPr>
        <p:grpSpPr bwMode="auto">
          <a:xfrm>
            <a:off x="944314" y="3678088"/>
            <a:ext cx="442913" cy="574675"/>
            <a:chOff x="721720" y="4495250"/>
            <a:chExt cx="443445" cy="575666"/>
          </a:xfrm>
        </p:grpSpPr>
        <p:sp>
          <p:nvSpPr>
            <p:cNvPr id="238" name="Rectangle 26"/>
            <p:cNvSpPr>
              <a:spLocks noChangeArrowheads="1"/>
            </p:cNvSpPr>
            <p:nvPr/>
          </p:nvSpPr>
          <p:spPr bwMode="gray">
            <a:xfrm rot="5400000">
              <a:off x="810657" y="4469899"/>
              <a:ext cx="265570" cy="354438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39" name="Rectangle 27"/>
            <p:cNvSpPr>
              <a:spLocks noChangeArrowheads="1"/>
            </p:cNvSpPr>
            <p:nvPr/>
          </p:nvSpPr>
          <p:spPr bwMode="gray">
            <a:xfrm rot="5400000">
              <a:off x="821790" y="4743420"/>
              <a:ext cx="243306" cy="354438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40" name="Text Box 28"/>
            <p:cNvSpPr txBox="1">
              <a:spLocks noChangeArrowheads="1"/>
            </p:cNvSpPr>
            <p:nvPr/>
          </p:nvSpPr>
          <p:spPr bwMode="gray">
            <a:xfrm>
              <a:off x="721720" y="4765590"/>
              <a:ext cx="443445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1</a:t>
              </a:r>
            </a:p>
          </p:txBody>
        </p:sp>
        <p:sp>
          <p:nvSpPr>
            <p:cNvPr id="241" name="Text Box 29"/>
            <p:cNvSpPr txBox="1">
              <a:spLocks noChangeArrowheads="1"/>
            </p:cNvSpPr>
            <p:nvPr/>
          </p:nvSpPr>
          <p:spPr bwMode="gray">
            <a:xfrm>
              <a:off x="721720" y="4495250"/>
              <a:ext cx="443445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1</a:t>
              </a:r>
            </a:p>
          </p:txBody>
        </p:sp>
      </p:grpSp>
      <p:sp>
        <p:nvSpPr>
          <p:cNvPr id="242" name="Line 35"/>
          <p:cNvSpPr>
            <a:spLocks noChangeShapeType="1"/>
          </p:cNvSpPr>
          <p:nvPr/>
        </p:nvSpPr>
        <p:spPr bwMode="auto">
          <a:xfrm>
            <a:off x="988764" y="3459013"/>
            <a:ext cx="433388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 Box 36"/>
          <p:cNvSpPr txBox="1">
            <a:spLocks noChangeArrowheads="1"/>
          </p:cNvSpPr>
          <p:nvPr/>
        </p:nvSpPr>
        <p:spPr bwMode="auto">
          <a:xfrm>
            <a:off x="969714" y="2920851"/>
            <a:ext cx="3968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组员</a:t>
            </a:r>
          </a:p>
        </p:txBody>
      </p:sp>
      <p:sp>
        <p:nvSpPr>
          <p:cNvPr id="244" name="Line 71"/>
          <p:cNvSpPr>
            <a:spLocks noChangeShapeType="1"/>
          </p:cNvSpPr>
          <p:nvPr/>
        </p:nvSpPr>
        <p:spPr bwMode="auto">
          <a:xfrm>
            <a:off x="7873752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" name="Line 89"/>
          <p:cNvSpPr>
            <a:spLocks noChangeShapeType="1"/>
          </p:cNvSpPr>
          <p:nvPr/>
        </p:nvSpPr>
        <p:spPr bwMode="auto">
          <a:xfrm flipV="1">
            <a:off x="7664202" y="3636813"/>
            <a:ext cx="0" cy="858838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6" name="Text Box 90"/>
          <p:cNvSpPr txBox="1">
            <a:spLocks noChangeArrowheads="1"/>
          </p:cNvSpPr>
          <p:nvPr/>
        </p:nvSpPr>
        <p:spPr bwMode="auto">
          <a:xfrm>
            <a:off x="7892802" y="2843063"/>
            <a:ext cx="3968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发表</a:t>
            </a:r>
          </a:p>
        </p:txBody>
      </p:sp>
      <p:grpSp>
        <p:nvGrpSpPr>
          <p:cNvPr id="247" name="组合 349"/>
          <p:cNvGrpSpPr>
            <a:grpSpLocks/>
          </p:cNvGrpSpPr>
          <p:nvPr/>
        </p:nvGrpSpPr>
        <p:grpSpPr bwMode="auto">
          <a:xfrm>
            <a:off x="6965702" y="3678088"/>
            <a:ext cx="635000" cy="574675"/>
            <a:chOff x="6717224" y="4495250"/>
            <a:chExt cx="634897" cy="575666"/>
          </a:xfrm>
        </p:grpSpPr>
        <p:sp>
          <p:nvSpPr>
            <p:cNvPr id="248" name="Rectangle 144"/>
            <p:cNvSpPr>
              <a:spLocks noChangeArrowheads="1"/>
            </p:cNvSpPr>
            <p:nvPr/>
          </p:nvSpPr>
          <p:spPr bwMode="gray">
            <a:xfrm rot="5400000">
              <a:off x="6901887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49" name="Rectangle 145"/>
            <p:cNvSpPr>
              <a:spLocks noChangeArrowheads="1"/>
            </p:cNvSpPr>
            <p:nvPr/>
          </p:nvSpPr>
          <p:spPr bwMode="gray">
            <a:xfrm rot="5400000">
              <a:off x="6913019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50" name="Text Box 146"/>
            <p:cNvSpPr txBox="1">
              <a:spLocks noChangeArrowheads="1"/>
            </p:cNvSpPr>
            <p:nvPr/>
          </p:nvSpPr>
          <p:spPr bwMode="gray">
            <a:xfrm>
              <a:off x="6717224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60</a:t>
              </a:r>
            </a:p>
          </p:txBody>
        </p:sp>
        <p:sp>
          <p:nvSpPr>
            <p:cNvPr id="251" name="Text Box 147"/>
            <p:cNvSpPr txBox="1">
              <a:spLocks noChangeArrowheads="1"/>
            </p:cNvSpPr>
            <p:nvPr/>
          </p:nvSpPr>
          <p:spPr bwMode="gray">
            <a:xfrm>
              <a:off x="6717224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60</a:t>
              </a:r>
            </a:p>
          </p:txBody>
        </p:sp>
      </p:grpSp>
      <p:sp>
        <p:nvSpPr>
          <p:cNvPr id="252" name="Line 153"/>
          <p:cNvSpPr>
            <a:spLocks noChangeShapeType="1"/>
          </p:cNvSpPr>
          <p:nvPr/>
        </p:nvSpPr>
        <p:spPr bwMode="auto">
          <a:xfrm flipV="1">
            <a:off x="7057777" y="3457426"/>
            <a:ext cx="431800" cy="1587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3" name="Line 141"/>
          <p:cNvSpPr>
            <a:spLocks noChangeShapeType="1"/>
          </p:cNvSpPr>
          <p:nvPr/>
        </p:nvSpPr>
        <p:spPr bwMode="auto">
          <a:xfrm flipV="1">
            <a:off x="6881564" y="3628876"/>
            <a:ext cx="0" cy="1057275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4" name="Text Box 155"/>
          <p:cNvSpPr txBox="1">
            <a:spLocks noChangeArrowheads="1"/>
          </p:cNvSpPr>
          <p:nvPr/>
        </p:nvSpPr>
        <p:spPr bwMode="auto">
          <a:xfrm>
            <a:off x="7076827" y="2447776"/>
            <a:ext cx="396875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标准制定</a:t>
            </a:r>
          </a:p>
        </p:txBody>
      </p:sp>
      <p:sp>
        <p:nvSpPr>
          <p:cNvPr id="255" name="Text Box 156"/>
          <p:cNvSpPr txBox="1">
            <a:spLocks noChangeArrowheads="1"/>
          </p:cNvSpPr>
          <p:nvPr/>
        </p:nvSpPr>
        <p:spPr bwMode="auto">
          <a:xfrm>
            <a:off x="6470402" y="4708376"/>
            <a:ext cx="10842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资料整理</a:t>
            </a:r>
          </a:p>
        </p:txBody>
      </p:sp>
      <p:grpSp>
        <p:nvGrpSpPr>
          <p:cNvPr id="256" name="组合 343"/>
          <p:cNvGrpSpPr>
            <a:grpSpLocks/>
          </p:cNvGrpSpPr>
          <p:nvPr/>
        </p:nvGrpSpPr>
        <p:grpSpPr bwMode="auto">
          <a:xfrm>
            <a:off x="1682502" y="3678088"/>
            <a:ext cx="635000" cy="574675"/>
            <a:chOff x="1474951" y="4495250"/>
            <a:chExt cx="634897" cy="575666"/>
          </a:xfrm>
        </p:grpSpPr>
        <p:sp>
          <p:nvSpPr>
            <p:cNvPr id="257" name="Rectangle 40"/>
            <p:cNvSpPr>
              <a:spLocks noChangeArrowheads="1"/>
            </p:cNvSpPr>
            <p:nvPr/>
          </p:nvSpPr>
          <p:spPr bwMode="gray">
            <a:xfrm rot="5400000">
              <a:off x="1659614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58" name="Rectangle 41"/>
            <p:cNvSpPr>
              <a:spLocks noChangeArrowheads="1"/>
            </p:cNvSpPr>
            <p:nvPr/>
          </p:nvSpPr>
          <p:spPr bwMode="gray">
            <a:xfrm rot="5400000">
              <a:off x="1670746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59" name="Text Box 42"/>
            <p:cNvSpPr txBox="1">
              <a:spLocks noChangeArrowheads="1"/>
            </p:cNvSpPr>
            <p:nvPr/>
          </p:nvSpPr>
          <p:spPr bwMode="gray">
            <a:xfrm>
              <a:off x="1474951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1</a:t>
              </a:r>
            </a:p>
          </p:txBody>
        </p:sp>
        <p:sp>
          <p:nvSpPr>
            <p:cNvPr id="260" name="Text Box 43"/>
            <p:cNvSpPr txBox="1">
              <a:spLocks noChangeArrowheads="1"/>
            </p:cNvSpPr>
            <p:nvPr/>
          </p:nvSpPr>
          <p:spPr bwMode="gray">
            <a:xfrm>
              <a:off x="1474951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1</a:t>
              </a:r>
            </a:p>
          </p:txBody>
        </p:sp>
      </p:grpSp>
      <p:sp>
        <p:nvSpPr>
          <p:cNvPr id="261" name="Line 49"/>
          <p:cNvSpPr>
            <a:spLocks noChangeShapeType="1"/>
          </p:cNvSpPr>
          <p:nvPr/>
        </p:nvSpPr>
        <p:spPr bwMode="auto">
          <a:xfrm>
            <a:off x="1777752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2" name="Text Box 50"/>
          <p:cNvSpPr txBox="1">
            <a:spLocks noChangeArrowheads="1"/>
          </p:cNvSpPr>
          <p:nvPr/>
        </p:nvSpPr>
        <p:spPr bwMode="auto">
          <a:xfrm>
            <a:off x="1803152" y="2843063"/>
            <a:ext cx="3968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选题</a:t>
            </a:r>
          </a:p>
        </p:txBody>
      </p:sp>
      <p:grpSp>
        <p:nvGrpSpPr>
          <p:cNvPr id="263" name="组合 344"/>
          <p:cNvGrpSpPr>
            <a:grpSpLocks/>
          </p:cNvGrpSpPr>
          <p:nvPr/>
        </p:nvGrpSpPr>
        <p:grpSpPr bwMode="auto">
          <a:xfrm>
            <a:off x="2450852" y="3678088"/>
            <a:ext cx="635000" cy="574675"/>
            <a:chOff x="2243818" y="4495250"/>
            <a:chExt cx="634897" cy="575666"/>
          </a:xfrm>
        </p:grpSpPr>
        <p:sp>
          <p:nvSpPr>
            <p:cNvPr id="264" name="Rectangle 430"/>
            <p:cNvSpPr>
              <a:spLocks noChangeArrowheads="1"/>
            </p:cNvSpPr>
            <p:nvPr/>
          </p:nvSpPr>
          <p:spPr bwMode="gray">
            <a:xfrm rot="5400000">
              <a:off x="2428481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65" name="Rectangle 431"/>
            <p:cNvSpPr>
              <a:spLocks noChangeArrowheads="1"/>
            </p:cNvSpPr>
            <p:nvPr/>
          </p:nvSpPr>
          <p:spPr bwMode="gray">
            <a:xfrm rot="5400000">
              <a:off x="2439613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66" name="Text Box 432"/>
            <p:cNvSpPr txBox="1">
              <a:spLocks noChangeArrowheads="1"/>
            </p:cNvSpPr>
            <p:nvPr/>
          </p:nvSpPr>
          <p:spPr bwMode="gray">
            <a:xfrm>
              <a:off x="2243818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67" name="Text Box 433"/>
            <p:cNvSpPr txBox="1">
              <a:spLocks noChangeArrowheads="1"/>
            </p:cNvSpPr>
            <p:nvPr/>
          </p:nvSpPr>
          <p:spPr bwMode="gray">
            <a:xfrm>
              <a:off x="2243818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3</a:t>
              </a:r>
            </a:p>
          </p:txBody>
        </p:sp>
      </p:grpSp>
      <p:sp>
        <p:nvSpPr>
          <p:cNvPr id="268" name="Line 439"/>
          <p:cNvSpPr>
            <a:spLocks noChangeShapeType="1"/>
          </p:cNvSpPr>
          <p:nvPr/>
        </p:nvSpPr>
        <p:spPr bwMode="auto">
          <a:xfrm>
            <a:off x="2560389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9" name="Text Box 440"/>
          <p:cNvSpPr txBox="1">
            <a:spLocks noChangeArrowheads="1"/>
          </p:cNvSpPr>
          <p:nvPr/>
        </p:nvSpPr>
        <p:spPr bwMode="auto">
          <a:xfrm>
            <a:off x="2571502" y="2563663"/>
            <a:ext cx="396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现状调查</a:t>
            </a:r>
          </a:p>
        </p:txBody>
      </p:sp>
      <p:grpSp>
        <p:nvGrpSpPr>
          <p:cNvPr id="270" name="组合 348"/>
          <p:cNvGrpSpPr>
            <a:grpSpLocks/>
          </p:cNvGrpSpPr>
          <p:nvPr/>
        </p:nvGrpSpPr>
        <p:grpSpPr bwMode="auto">
          <a:xfrm>
            <a:off x="6144964" y="3678088"/>
            <a:ext cx="635000" cy="574675"/>
            <a:chOff x="5901758" y="4495250"/>
            <a:chExt cx="634897" cy="575666"/>
          </a:xfrm>
        </p:grpSpPr>
        <p:sp>
          <p:nvSpPr>
            <p:cNvPr id="271" name="Rectangle 54"/>
            <p:cNvSpPr>
              <a:spLocks noChangeArrowheads="1"/>
            </p:cNvSpPr>
            <p:nvPr/>
          </p:nvSpPr>
          <p:spPr bwMode="gray">
            <a:xfrm rot="5400000">
              <a:off x="6086421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72" name="Rectangle 55"/>
            <p:cNvSpPr>
              <a:spLocks noChangeArrowheads="1"/>
            </p:cNvSpPr>
            <p:nvPr/>
          </p:nvSpPr>
          <p:spPr bwMode="gray">
            <a:xfrm rot="5400000">
              <a:off x="6097553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73" name="Text Box 56"/>
            <p:cNvSpPr txBox="1">
              <a:spLocks noChangeArrowheads="1"/>
            </p:cNvSpPr>
            <p:nvPr/>
          </p:nvSpPr>
          <p:spPr bwMode="gray">
            <a:xfrm>
              <a:off x="5901758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90</a:t>
              </a:r>
            </a:p>
          </p:txBody>
        </p:sp>
        <p:sp>
          <p:nvSpPr>
            <p:cNvPr id="274" name="Text Box 57"/>
            <p:cNvSpPr txBox="1">
              <a:spLocks noChangeArrowheads="1"/>
            </p:cNvSpPr>
            <p:nvPr/>
          </p:nvSpPr>
          <p:spPr bwMode="gray">
            <a:xfrm>
              <a:off x="5901758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90</a:t>
              </a:r>
            </a:p>
          </p:txBody>
        </p:sp>
      </p:grpSp>
      <p:sp>
        <p:nvSpPr>
          <p:cNvPr id="275" name="Line 63"/>
          <p:cNvSpPr>
            <a:spLocks noChangeShapeType="1"/>
          </p:cNvSpPr>
          <p:nvPr/>
        </p:nvSpPr>
        <p:spPr bwMode="auto">
          <a:xfrm>
            <a:off x="6273552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" name="Text Box 64"/>
          <p:cNvSpPr txBox="1">
            <a:spLocks noChangeArrowheads="1"/>
          </p:cNvSpPr>
          <p:nvPr/>
        </p:nvSpPr>
        <p:spPr bwMode="auto">
          <a:xfrm>
            <a:off x="6292602" y="2447776"/>
            <a:ext cx="396875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效果确认</a:t>
            </a:r>
          </a:p>
        </p:txBody>
      </p:sp>
      <p:sp>
        <p:nvSpPr>
          <p:cNvPr id="277" name="Line 98"/>
          <p:cNvSpPr>
            <a:spLocks noChangeShapeType="1"/>
          </p:cNvSpPr>
          <p:nvPr/>
        </p:nvSpPr>
        <p:spPr bwMode="auto">
          <a:xfrm>
            <a:off x="5713164" y="1882626"/>
            <a:ext cx="371475" cy="1587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non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8" name="Line 99"/>
          <p:cNvSpPr>
            <a:spLocks noChangeShapeType="1"/>
          </p:cNvSpPr>
          <p:nvPr/>
        </p:nvSpPr>
        <p:spPr bwMode="auto">
          <a:xfrm>
            <a:off x="6092577" y="1874688"/>
            <a:ext cx="1587" cy="140335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9" name="Freeform 114"/>
          <p:cNvSpPr>
            <a:spLocks/>
          </p:cNvSpPr>
          <p:nvPr/>
        </p:nvSpPr>
        <p:spPr bwMode="auto">
          <a:xfrm>
            <a:off x="5506789" y="2457301"/>
            <a:ext cx="68263" cy="892175"/>
          </a:xfrm>
          <a:custGeom>
            <a:avLst/>
            <a:gdLst/>
            <a:ahLst/>
            <a:cxnLst>
              <a:cxn ang="0">
                <a:pos x="0" y="376"/>
              </a:cxn>
              <a:cxn ang="0">
                <a:pos x="0" y="0"/>
              </a:cxn>
            </a:cxnLst>
            <a:rect l="0" t="0" r="r" b="b"/>
            <a:pathLst>
              <a:path w="1" h="376">
                <a:moveTo>
                  <a:pt x="0" y="376"/>
                </a:moveTo>
                <a:lnTo>
                  <a:pt x="0" y="0"/>
                </a:lnTo>
              </a:path>
            </a:pathLst>
          </a:custGeom>
          <a:noFill/>
          <a:ln w="22225" cap="flat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Text Box 116"/>
          <p:cNvSpPr txBox="1">
            <a:spLocks noChangeArrowheads="1"/>
          </p:cNvSpPr>
          <p:nvPr/>
        </p:nvSpPr>
        <p:spPr bwMode="auto">
          <a:xfrm flipH="1">
            <a:off x="4901952" y="2492226"/>
            <a:ext cx="396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要因确认</a:t>
            </a:r>
          </a:p>
        </p:txBody>
      </p:sp>
      <p:sp>
        <p:nvSpPr>
          <p:cNvPr id="281" name="Line 122"/>
          <p:cNvSpPr>
            <a:spLocks noChangeShapeType="1"/>
          </p:cNvSpPr>
          <p:nvPr/>
        </p:nvSpPr>
        <p:spPr bwMode="auto">
          <a:xfrm flipV="1">
            <a:off x="3171577" y="3628876"/>
            <a:ext cx="0" cy="1057275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2" name="组合 345"/>
          <p:cNvGrpSpPr>
            <a:grpSpLocks/>
          </p:cNvGrpSpPr>
          <p:nvPr/>
        </p:nvGrpSpPr>
        <p:grpSpPr bwMode="auto">
          <a:xfrm>
            <a:off x="3231902" y="3678088"/>
            <a:ext cx="635000" cy="574675"/>
            <a:chOff x="3035983" y="4495250"/>
            <a:chExt cx="634897" cy="575666"/>
          </a:xfrm>
        </p:grpSpPr>
        <p:sp>
          <p:nvSpPr>
            <p:cNvPr id="283" name="Rectangle 125"/>
            <p:cNvSpPr>
              <a:spLocks noChangeArrowheads="1"/>
            </p:cNvSpPr>
            <p:nvPr/>
          </p:nvSpPr>
          <p:spPr bwMode="gray">
            <a:xfrm rot="5400000">
              <a:off x="3220646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84" name="Rectangle 126"/>
            <p:cNvSpPr>
              <a:spLocks noChangeArrowheads="1"/>
            </p:cNvSpPr>
            <p:nvPr/>
          </p:nvSpPr>
          <p:spPr bwMode="gray">
            <a:xfrm rot="5400000">
              <a:off x="3231778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85" name="Text Box 127"/>
            <p:cNvSpPr txBox="1">
              <a:spLocks noChangeArrowheads="1"/>
            </p:cNvSpPr>
            <p:nvPr/>
          </p:nvSpPr>
          <p:spPr bwMode="gray">
            <a:xfrm>
              <a:off x="3035983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2</a:t>
              </a:r>
            </a:p>
          </p:txBody>
        </p:sp>
        <p:sp>
          <p:nvSpPr>
            <p:cNvPr id="286" name="Text Box 128"/>
            <p:cNvSpPr txBox="1">
              <a:spLocks noChangeArrowheads="1"/>
            </p:cNvSpPr>
            <p:nvPr/>
          </p:nvSpPr>
          <p:spPr bwMode="gray">
            <a:xfrm>
              <a:off x="3035983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2</a:t>
              </a:r>
            </a:p>
          </p:txBody>
        </p:sp>
      </p:grpSp>
      <p:sp>
        <p:nvSpPr>
          <p:cNvPr id="287" name="Line 134"/>
          <p:cNvSpPr>
            <a:spLocks noChangeShapeType="1"/>
          </p:cNvSpPr>
          <p:nvPr/>
        </p:nvSpPr>
        <p:spPr bwMode="auto">
          <a:xfrm>
            <a:off x="3352552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8" name="Text Box 136"/>
          <p:cNvSpPr txBox="1">
            <a:spLocks noChangeArrowheads="1"/>
          </p:cNvSpPr>
          <p:nvPr/>
        </p:nvSpPr>
        <p:spPr bwMode="auto">
          <a:xfrm>
            <a:off x="3352552" y="2501751"/>
            <a:ext cx="396875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设定目标</a:t>
            </a:r>
          </a:p>
        </p:txBody>
      </p:sp>
      <p:sp>
        <p:nvSpPr>
          <p:cNvPr id="289" name="Line 442"/>
          <p:cNvSpPr>
            <a:spLocks noChangeShapeType="1"/>
          </p:cNvSpPr>
          <p:nvPr/>
        </p:nvSpPr>
        <p:spPr bwMode="auto">
          <a:xfrm>
            <a:off x="4890839" y="3459013"/>
            <a:ext cx="43180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0" name="Line 101"/>
          <p:cNvSpPr>
            <a:spLocks noChangeShapeType="1"/>
          </p:cNvSpPr>
          <p:nvPr/>
        </p:nvSpPr>
        <p:spPr bwMode="auto">
          <a:xfrm>
            <a:off x="4120902" y="3459013"/>
            <a:ext cx="433387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1" name="Text Box 115"/>
          <p:cNvSpPr txBox="1">
            <a:spLocks noChangeArrowheads="1"/>
          </p:cNvSpPr>
          <p:nvPr/>
        </p:nvSpPr>
        <p:spPr bwMode="auto">
          <a:xfrm>
            <a:off x="4143127" y="2492226"/>
            <a:ext cx="396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原因分析</a:t>
            </a:r>
          </a:p>
        </p:txBody>
      </p:sp>
      <p:sp>
        <p:nvSpPr>
          <p:cNvPr id="292" name="Line 113"/>
          <p:cNvSpPr>
            <a:spLocks noChangeShapeType="1"/>
          </p:cNvSpPr>
          <p:nvPr/>
        </p:nvSpPr>
        <p:spPr bwMode="auto">
          <a:xfrm flipV="1">
            <a:off x="3963739" y="3628876"/>
            <a:ext cx="0" cy="860425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3" name="组合 351"/>
          <p:cNvGrpSpPr>
            <a:grpSpLocks/>
          </p:cNvGrpSpPr>
          <p:nvPr/>
        </p:nvGrpSpPr>
        <p:grpSpPr bwMode="auto">
          <a:xfrm>
            <a:off x="4022477" y="3678088"/>
            <a:ext cx="635000" cy="574675"/>
            <a:chOff x="3874747" y="4495250"/>
            <a:chExt cx="634897" cy="575666"/>
          </a:xfrm>
        </p:grpSpPr>
        <p:sp>
          <p:nvSpPr>
            <p:cNvPr id="294" name="Rectangle 446"/>
            <p:cNvSpPr>
              <a:spLocks noChangeArrowheads="1"/>
            </p:cNvSpPr>
            <p:nvPr/>
          </p:nvSpPr>
          <p:spPr bwMode="gray">
            <a:xfrm rot="5400000">
              <a:off x="4059410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95" name="Rectangle 447"/>
            <p:cNvSpPr>
              <a:spLocks noChangeArrowheads="1"/>
            </p:cNvSpPr>
            <p:nvPr/>
          </p:nvSpPr>
          <p:spPr bwMode="gray">
            <a:xfrm rot="5400000">
              <a:off x="4070542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296" name="Text Box 448"/>
            <p:cNvSpPr txBox="1">
              <a:spLocks noChangeArrowheads="1"/>
            </p:cNvSpPr>
            <p:nvPr/>
          </p:nvSpPr>
          <p:spPr bwMode="gray">
            <a:xfrm>
              <a:off x="3874747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5</a:t>
              </a:r>
            </a:p>
          </p:txBody>
        </p:sp>
        <p:sp>
          <p:nvSpPr>
            <p:cNvPr id="297" name="Text Box 449"/>
            <p:cNvSpPr txBox="1">
              <a:spLocks noChangeArrowheads="1"/>
            </p:cNvSpPr>
            <p:nvPr/>
          </p:nvSpPr>
          <p:spPr bwMode="gray">
            <a:xfrm>
              <a:off x="3874747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5</a:t>
              </a:r>
            </a:p>
          </p:txBody>
        </p:sp>
      </p:grpSp>
      <p:sp>
        <p:nvSpPr>
          <p:cNvPr id="298" name="Line 466"/>
          <p:cNvSpPr>
            <a:spLocks noChangeShapeType="1"/>
          </p:cNvSpPr>
          <p:nvPr/>
        </p:nvSpPr>
        <p:spPr bwMode="auto">
          <a:xfrm flipV="1">
            <a:off x="4960689" y="1873101"/>
            <a:ext cx="395288" cy="1587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9" name="Text Box 467"/>
          <p:cNvSpPr txBox="1">
            <a:spLocks noChangeArrowheads="1"/>
          </p:cNvSpPr>
          <p:nvPr/>
        </p:nvSpPr>
        <p:spPr bwMode="auto">
          <a:xfrm>
            <a:off x="6014789" y="2052488"/>
            <a:ext cx="979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对策实施</a:t>
            </a:r>
          </a:p>
        </p:txBody>
      </p:sp>
      <p:sp>
        <p:nvSpPr>
          <p:cNvPr id="300" name="Text Box 486"/>
          <p:cNvSpPr txBox="1">
            <a:spLocks noChangeArrowheads="1"/>
          </p:cNvSpPr>
          <p:nvPr/>
        </p:nvSpPr>
        <p:spPr bwMode="auto">
          <a:xfrm>
            <a:off x="2469902" y="4708376"/>
            <a:ext cx="1387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目标分析</a:t>
            </a:r>
          </a:p>
        </p:txBody>
      </p:sp>
      <p:grpSp>
        <p:nvGrpSpPr>
          <p:cNvPr id="301" name="组合 347"/>
          <p:cNvGrpSpPr>
            <a:grpSpLocks/>
          </p:cNvGrpSpPr>
          <p:nvPr/>
        </p:nvGrpSpPr>
        <p:grpSpPr bwMode="auto">
          <a:xfrm>
            <a:off x="4781302" y="3678088"/>
            <a:ext cx="635000" cy="574675"/>
            <a:chOff x="4573716" y="4495250"/>
            <a:chExt cx="634897" cy="575666"/>
          </a:xfrm>
        </p:grpSpPr>
        <p:sp>
          <p:nvSpPr>
            <p:cNvPr id="302" name="Rectangle 489"/>
            <p:cNvSpPr>
              <a:spLocks noChangeArrowheads="1"/>
            </p:cNvSpPr>
            <p:nvPr/>
          </p:nvSpPr>
          <p:spPr bwMode="gray">
            <a:xfrm rot="5400000">
              <a:off x="4758379" y="4469347"/>
              <a:ext cx="265570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303" name="Rectangle 490"/>
            <p:cNvSpPr>
              <a:spLocks noChangeArrowheads="1"/>
            </p:cNvSpPr>
            <p:nvPr/>
          </p:nvSpPr>
          <p:spPr bwMode="gray">
            <a:xfrm rot="5400000">
              <a:off x="4769511" y="4742868"/>
              <a:ext cx="24330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lt"/>
                <a:ea typeface="微软雅黑" pitchFamily="34" charset="-122"/>
              </a:endParaRPr>
            </a:p>
          </p:txBody>
        </p:sp>
        <p:sp>
          <p:nvSpPr>
            <p:cNvPr id="304" name="Text Box 491"/>
            <p:cNvSpPr txBox="1">
              <a:spLocks noChangeArrowheads="1"/>
            </p:cNvSpPr>
            <p:nvPr/>
          </p:nvSpPr>
          <p:spPr bwMode="gray">
            <a:xfrm>
              <a:off x="4573716" y="4765590"/>
              <a:ext cx="634897" cy="305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21</a:t>
              </a:r>
            </a:p>
          </p:txBody>
        </p:sp>
        <p:sp>
          <p:nvSpPr>
            <p:cNvPr id="305" name="Text Box 492"/>
            <p:cNvSpPr txBox="1">
              <a:spLocks noChangeArrowheads="1"/>
            </p:cNvSpPr>
            <p:nvPr/>
          </p:nvSpPr>
          <p:spPr bwMode="gray">
            <a:xfrm>
              <a:off x="4573716" y="4495250"/>
              <a:ext cx="634897" cy="30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rPr>
                <a:t>21</a:t>
              </a:r>
            </a:p>
          </p:txBody>
        </p:sp>
      </p:grpSp>
      <p:sp>
        <p:nvSpPr>
          <p:cNvPr id="306" name="Text Box 493"/>
          <p:cNvSpPr txBox="1">
            <a:spLocks noChangeArrowheads="1"/>
          </p:cNvSpPr>
          <p:nvPr/>
        </p:nvSpPr>
        <p:spPr bwMode="auto">
          <a:xfrm>
            <a:off x="3898652" y="2052488"/>
            <a:ext cx="111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4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rPr>
              <a:t>制定对策</a:t>
            </a:r>
          </a:p>
        </p:txBody>
      </p:sp>
      <p:sp>
        <p:nvSpPr>
          <p:cNvPr id="307" name="Line 495"/>
          <p:cNvSpPr>
            <a:spLocks noChangeShapeType="1"/>
          </p:cNvSpPr>
          <p:nvPr/>
        </p:nvSpPr>
        <p:spPr bwMode="auto">
          <a:xfrm>
            <a:off x="4960689" y="2447776"/>
            <a:ext cx="557213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 type="non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" name="Freeform 496"/>
          <p:cNvSpPr>
            <a:spLocks/>
          </p:cNvSpPr>
          <p:nvPr/>
        </p:nvSpPr>
        <p:spPr bwMode="auto">
          <a:xfrm>
            <a:off x="4970214" y="1881038"/>
            <a:ext cx="0" cy="539750"/>
          </a:xfrm>
          <a:custGeom>
            <a:avLst/>
            <a:gdLst/>
            <a:ahLst/>
            <a:cxnLst>
              <a:cxn ang="0">
                <a:pos x="0" y="376"/>
              </a:cxn>
              <a:cxn ang="0">
                <a:pos x="0" y="0"/>
              </a:cxn>
            </a:cxnLst>
            <a:rect l="0" t="0" r="r" b="b"/>
            <a:pathLst>
              <a:path w="1" h="376">
                <a:moveTo>
                  <a:pt x="0" y="376"/>
                </a:moveTo>
                <a:lnTo>
                  <a:pt x="0" y="0"/>
                </a:lnTo>
              </a:path>
            </a:pathLst>
          </a:custGeom>
          <a:noFill/>
          <a:ln w="22225" cap="flat">
            <a:solidFill>
              <a:srgbClr val="EEECE1">
                <a:lumMod val="10000"/>
                <a:alpha val="7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9" name="组合 350"/>
          <p:cNvGrpSpPr>
            <a:grpSpLocks/>
          </p:cNvGrpSpPr>
          <p:nvPr/>
        </p:nvGrpSpPr>
        <p:grpSpPr bwMode="auto">
          <a:xfrm>
            <a:off x="6187827" y="1484163"/>
            <a:ext cx="635000" cy="561975"/>
            <a:chOff x="5831862" y="2563078"/>
            <a:chExt cx="634897" cy="562345"/>
          </a:xfrm>
        </p:grpSpPr>
        <p:sp>
          <p:nvSpPr>
            <p:cNvPr id="310" name="Rectangle 498"/>
            <p:cNvSpPr>
              <a:spLocks noChangeArrowheads="1"/>
            </p:cNvSpPr>
            <p:nvPr/>
          </p:nvSpPr>
          <p:spPr bwMode="gray">
            <a:xfrm rot="5400000">
              <a:off x="6016666" y="2521128"/>
              <a:ext cx="265288" cy="355542"/>
            </a:xfrm>
            <a:prstGeom prst="rect">
              <a:avLst/>
            </a:prstGeom>
            <a:solidFill>
              <a:srgbClr val="C2B480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1" name="Rectangle 499"/>
            <p:cNvSpPr>
              <a:spLocks noChangeArrowheads="1"/>
            </p:cNvSpPr>
            <p:nvPr/>
          </p:nvSpPr>
          <p:spPr bwMode="gray">
            <a:xfrm rot="5400000">
              <a:off x="6026992" y="2795153"/>
              <a:ext cx="244636" cy="355542"/>
            </a:xfrm>
            <a:prstGeom prst="rect">
              <a:avLst/>
            </a:prstGeom>
            <a:solidFill>
              <a:srgbClr val="17375E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000000">
                  <a:alpha val="39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2" name="Text Box 500"/>
            <p:cNvSpPr txBox="1">
              <a:spLocks noChangeArrowheads="1"/>
            </p:cNvSpPr>
            <p:nvPr/>
          </p:nvSpPr>
          <p:spPr bwMode="gray">
            <a:xfrm>
              <a:off x="5831862" y="2820422"/>
              <a:ext cx="634897" cy="30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</a:p>
          </p:txBody>
        </p:sp>
        <p:sp>
          <p:nvSpPr>
            <p:cNvPr id="313" name="Text Box 501"/>
            <p:cNvSpPr txBox="1">
              <a:spLocks noChangeArrowheads="1"/>
            </p:cNvSpPr>
            <p:nvPr/>
          </p:nvSpPr>
          <p:spPr bwMode="gray">
            <a:xfrm>
              <a:off x="5831862" y="2563078"/>
              <a:ext cx="634897" cy="30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</a:p>
          </p:txBody>
        </p:sp>
      </p:grpSp>
      <p:grpSp>
        <p:nvGrpSpPr>
          <p:cNvPr id="314" name="组合 321"/>
          <p:cNvGrpSpPr>
            <a:grpSpLocks/>
          </p:cNvGrpSpPr>
          <p:nvPr/>
        </p:nvGrpSpPr>
        <p:grpSpPr bwMode="auto">
          <a:xfrm>
            <a:off x="604589" y="3278038"/>
            <a:ext cx="420688" cy="360363"/>
            <a:chOff x="516779" y="4026659"/>
            <a:chExt cx="420838" cy="360000"/>
          </a:xfrm>
        </p:grpSpPr>
        <p:grpSp>
          <p:nvGrpSpPr>
            <p:cNvPr id="315" name="Group 31"/>
            <p:cNvGrpSpPr>
              <a:grpSpLocks/>
            </p:cNvGrpSpPr>
            <p:nvPr/>
          </p:nvGrpSpPr>
          <p:grpSpPr bwMode="auto">
            <a:xfrm>
              <a:off x="547198" y="4026659"/>
              <a:ext cx="360000" cy="360000"/>
              <a:chOff x="2016" y="1920"/>
              <a:chExt cx="1680" cy="1680"/>
            </a:xfrm>
          </p:grpSpPr>
          <p:sp>
            <p:nvSpPr>
              <p:cNvPr id="317" name="Oval 32"/>
              <p:cNvSpPr>
                <a:spLocks noChangeArrowheads="1"/>
              </p:cNvSpPr>
              <p:nvPr/>
            </p:nvSpPr>
            <p:spPr bwMode="gray">
              <a:xfrm>
                <a:off x="2015" y="1920"/>
                <a:ext cx="1682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8" name="Freeform 3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6" name="Text Box 34"/>
            <p:cNvSpPr txBox="1">
              <a:spLocks noChangeArrowheads="1"/>
            </p:cNvSpPr>
            <p:nvPr/>
          </p:nvSpPr>
          <p:spPr bwMode="gray">
            <a:xfrm>
              <a:off x="516779" y="4063135"/>
              <a:ext cx="420838" cy="304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319" name="组合 322"/>
          <p:cNvGrpSpPr>
            <a:grpSpLocks/>
          </p:cNvGrpSpPr>
          <p:nvPr/>
        </p:nvGrpSpPr>
        <p:grpSpPr bwMode="auto">
          <a:xfrm>
            <a:off x="1414214" y="3278038"/>
            <a:ext cx="373063" cy="360363"/>
            <a:chOff x="1269579" y="4026659"/>
            <a:chExt cx="372784" cy="360000"/>
          </a:xfrm>
        </p:grpSpPr>
        <p:grpSp>
          <p:nvGrpSpPr>
            <p:cNvPr id="320" name="Group 45"/>
            <p:cNvGrpSpPr>
              <a:grpSpLocks/>
            </p:cNvGrpSpPr>
            <p:nvPr/>
          </p:nvGrpSpPr>
          <p:grpSpPr bwMode="auto">
            <a:xfrm>
              <a:off x="1275971" y="4026659"/>
              <a:ext cx="360000" cy="360000"/>
              <a:chOff x="2016" y="1920"/>
              <a:chExt cx="1680" cy="1680"/>
            </a:xfrm>
          </p:grpSpPr>
          <p:sp>
            <p:nvSpPr>
              <p:cNvPr id="322" name="Oval 4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3" name="Freeform 4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21" name="Text Box 48"/>
            <p:cNvSpPr txBox="1">
              <a:spLocks noChangeArrowheads="1"/>
            </p:cNvSpPr>
            <p:nvPr/>
          </p:nvSpPr>
          <p:spPr bwMode="gray">
            <a:xfrm>
              <a:off x="1269579" y="4063135"/>
              <a:ext cx="372784" cy="304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324" name="组合 323"/>
          <p:cNvGrpSpPr>
            <a:grpSpLocks/>
          </p:cNvGrpSpPr>
          <p:nvPr/>
        </p:nvGrpSpPr>
        <p:grpSpPr bwMode="auto">
          <a:xfrm>
            <a:off x="2187327" y="3278038"/>
            <a:ext cx="390525" cy="360363"/>
            <a:chOff x="2003870" y="4026659"/>
            <a:chExt cx="390259" cy="360000"/>
          </a:xfrm>
        </p:grpSpPr>
        <p:grpSp>
          <p:nvGrpSpPr>
            <p:cNvPr id="325" name="Group 435"/>
            <p:cNvGrpSpPr>
              <a:grpSpLocks/>
            </p:cNvGrpSpPr>
            <p:nvPr/>
          </p:nvGrpSpPr>
          <p:grpSpPr bwMode="auto">
            <a:xfrm>
              <a:off x="2018999" y="4026659"/>
              <a:ext cx="360000" cy="360000"/>
              <a:chOff x="2016" y="1920"/>
              <a:chExt cx="1680" cy="1680"/>
            </a:xfrm>
          </p:grpSpPr>
          <p:sp>
            <p:nvSpPr>
              <p:cNvPr id="327" name="Oval 436"/>
              <p:cNvSpPr>
                <a:spLocks noChangeArrowheads="1"/>
              </p:cNvSpPr>
              <p:nvPr/>
            </p:nvSpPr>
            <p:spPr bwMode="gray">
              <a:xfrm>
                <a:off x="2019" y="1920"/>
                <a:ext cx="1666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8" name="Freeform 43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26" name="Text Box 438"/>
            <p:cNvSpPr txBox="1">
              <a:spLocks noChangeArrowheads="1"/>
            </p:cNvSpPr>
            <p:nvPr/>
          </p:nvSpPr>
          <p:spPr bwMode="gray">
            <a:xfrm>
              <a:off x="2003870" y="4063135"/>
              <a:ext cx="390259" cy="304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329" name="组合 324"/>
          <p:cNvGrpSpPr>
            <a:grpSpLocks/>
          </p:cNvGrpSpPr>
          <p:nvPr/>
        </p:nvGrpSpPr>
        <p:grpSpPr bwMode="auto">
          <a:xfrm>
            <a:off x="2979489" y="3278038"/>
            <a:ext cx="384175" cy="360363"/>
            <a:chOff x="2795774" y="4035396"/>
            <a:chExt cx="384434" cy="360000"/>
          </a:xfrm>
        </p:grpSpPr>
        <p:grpSp>
          <p:nvGrpSpPr>
            <p:cNvPr id="330" name="Group 130"/>
            <p:cNvGrpSpPr>
              <a:grpSpLocks/>
            </p:cNvGrpSpPr>
            <p:nvPr/>
          </p:nvGrpSpPr>
          <p:grpSpPr bwMode="auto">
            <a:xfrm>
              <a:off x="2807991" y="4035396"/>
              <a:ext cx="360000" cy="360000"/>
              <a:chOff x="2016" y="1920"/>
              <a:chExt cx="1680" cy="1680"/>
            </a:xfrm>
          </p:grpSpPr>
          <p:sp>
            <p:nvSpPr>
              <p:cNvPr id="332" name="Oval 131"/>
              <p:cNvSpPr>
                <a:spLocks noChangeArrowheads="1"/>
              </p:cNvSpPr>
              <p:nvPr/>
            </p:nvSpPr>
            <p:spPr bwMode="gray">
              <a:xfrm>
                <a:off x="2018" y="1920"/>
                <a:ext cx="1675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3" name="Freeform 13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31" name="Text Box 133"/>
            <p:cNvSpPr txBox="1">
              <a:spLocks noChangeArrowheads="1"/>
            </p:cNvSpPr>
            <p:nvPr/>
          </p:nvSpPr>
          <p:spPr bwMode="gray">
            <a:xfrm>
              <a:off x="2795774" y="4062356"/>
              <a:ext cx="384434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4</a:t>
              </a:r>
            </a:p>
          </p:txBody>
        </p:sp>
      </p:grpSp>
      <p:grpSp>
        <p:nvGrpSpPr>
          <p:cNvPr id="334" name="组合 325"/>
          <p:cNvGrpSpPr>
            <a:grpSpLocks/>
          </p:cNvGrpSpPr>
          <p:nvPr/>
        </p:nvGrpSpPr>
        <p:grpSpPr bwMode="auto">
          <a:xfrm>
            <a:off x="3782764" y="3278038"/>
            <a:ext cx="360363" cy="360363"/>
            <a:chOff x="3595738" y="4035396"/>
            <a:chExt cx="360000" cy="360000"/>
          </a:xfrm>
        </p:grpSpPr>
        <p:grpSp>
          <p:nvGrpSpPr>
            <p:cNvPr id="335" name="Group 93"/>
            <p:cNvGrpSpPr>
              <a:grpSpLocks/>
            </p:cNvGrpSpPr>
            <p:nvPr/>
          </p:nvGrpSpPr>
          <p:grpSpPr bwMode="auto">
            <a:xfrm>
              <a:off x="3595738" y="4035396"/>
              <a:ext cx="360000" cy="360000"/>
              <a:chOff x="2016" y="1920"/>
              <a:chExt cx="1680" cy="1680"/>
            </a:xfrm>
          </p:grpSpPr>
          <p:sp>
            <p:nvSpPr>
              <p:cNvPr id="337" name="Oval 94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8" name="Freeform 95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36" name="Text Box 96"/>
            <p:cNvSpPr txBox="1">
              <a:spLocks noChangeArrowheads="1"/>
            </p:cNvSpPr>
            <p:nvPr/>
          </p:nvSpPr>
          <p:spPr bwMode="gray">
            <a:xfrm>
              <a:off x="3606839" y="4062356"/>
              <a:ext cx="337798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6</a:t>
              </a:r>
            </a:p>
          </p:txBody>
        </p:sp>
      </p:grpSp>
      <p:grpSp>
        <p:nvGrpSpPr>
          <p:cNvPr id="339" name="组合 326"/>
          <p:cNvGrpSpPr>
            <a:grpSpLocks/>
          </p:cNvGrpSpPr>
          <p:nvPr/>
        </p:nvGrpSpPr>
        <p:grpSpPr bwMode="auto">
          <a:xfrm>
            <a:off x="3782764" y="4502001"/>
            <a:ext cx="360363" cy="360362"/>
            <a:chOff x="3603735" y="5223645"/>
            <a:chExt cx="360000" cy="360000"/>
          </a:xfrm>
        </p:grpSpPr>
        <p:grpSp>
          <p:nvGrpSpPr>
            <p:cNvPr id="340" name="Group 109"/>
            <p:cNvGrpSpPr>
              <a:grpSpLocks/>
            </p:cNvGrpSpPr>
            <p:nvPr/>
          </p:nvGrpSpPr>
          <p:grpSpPr bwMode="auto">
            <a:xfrm>
              <a:off x="3603735" y="5223645"/>
              <a:ext cx="360000" cy="360000"/>
              <a:chOff x="2016" y="1920"/>
              <a:chExt cx="1680" cy="1680"/>
            </a:xfrm>
          </p:grpSpPr>
          <p:sp>
            <p:nvSpPr>
              <p:cNvPr id="342" name="Oval 110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3" name="Freeform 11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41" name="Text Box 112"/>
            <p:cNvSpPr txBox="1">
              <a:spLocks noChangeArrowheads="1"/>
            </p:cNvSpPr>
            <p:nvPr/>
          </p:nvSpPr>
          <p:spPr bwMode="gray">
            <a:xfrm>
              <a:off x="3614836" y="5249019"/>
              <a:ext cx="337798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5</a:t>
              </a:r>
            </a:p>
          </p:txBody>
        </p:sp>
      </p:grpSp>
      <p:grpSp>
        <p:nvGrpSpPr>
          <p:cNvPr id="344" name="组合 327"/>
          <p:cNvGrpSpPr>
            <a:grpSpLocks/>
          </p:cNvGrpSpPr>
          <p:nvPr/>
        </p:nvGrpSpPr>
        <p:grpSpPr bwMode="auto">
          <a:xfrm>
            <a:off x="4546352" y="3278038"/>
            <a:ext cx="360362" cy="360363"/>
            <a:chOff x="4362675" y="4035396"/>
            <a:chExt cx="360000" cy="360000"/>
          </a:xfrm>
        </p:grpSpPr>
        <p:grpSp>
          <p:nvGrpSpPr>
            <p:cNvPr id="345" name="Group 451"/>
            <p:cNvGrpSpPr>
              <a:grpSpLocks/>
            </p:cNvGrpSpPr>
            <p:nvPr/>
          </p:nvGrpSpPr>
          <p:grpSpPr bwMode="auto">
            <a:xfrm>
              <a:off x="4362675" y="4035396"/>
              <a:ext cx="360000" cy="360000"/>
              <a:chOff x="2016" y="1920"/>
              <a:chExt cx="1680" cy="1680"/>
            </a:xfrm>
          </p:grpSpPr>
          <p:sp>
            <p:nvSpPr>
              <p:cNvPr id="347" name="Oval 45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8" name="Freeform 45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46" name="Text Box 454"/>
            <p:cNvSpPr txBox="1">
              <a:spLocks noChangeArrowheads="1"/>
            </p:cNvSpPr>
            <p:nvPr/>
          </p:nvSpPr>
          <p:spPr bwMode="gray">
            <a:xfrm>
              <a:off x="4365847" y="4062356"/>
              <a:ext cx="353656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7</a:t>
              </a:r>
            </a:p>
          </p:txBody>
        </p:sp>
      </p:grpSp>
      <p:grpSp>
        <p:nvGrpSpPr>
          <p:cNvPr id="349" name="组合 328"/>
          <p:cNvGrpSpPr>
            <a:grpSpLocks/>
          </p:cNvGrpSpPr>
          <p:nvPr/>
        </p:nvGrpSpPr>
        <p:grpSpPr bwMode="auto">
          <a:xfrm>
            <a:off x="5319464" y="3278038"/>
            <a:ext cx="360363" cy="360363"/>
            <a:chOff x="5136532" y="4000448"/>
            <a:chExt cx="360000" cy="360000"/>
          </a:xfrm>
        </p:grpSpPr>
        <p:grpSp>
          <p:nvGrpSpPr>
            <p:cNvPr id="350" name="Group 456"/>
            <p:cNvGrpSpPr>
              <a:grpSpLocks/>
            </p:cNvGrpSpPr>
            <p:nvPr/>
          </p:nvGrpSpPr>
          <p:grpSpPr bwMode="auto">
            <a:xfrm>
              <a:off x="5136532" y="4000448"/>
              <a:ext cx="360000" cy="360000"/>
              <a:chOff x="2016" y="1920"/>
              <a:chExt cx="1680" cy="1680"/>
            </a:xfrm>
          </p:grpSpPr>
          <p:sp>
            <p:nvSpPr>
              <p:cNvPr id="352" name="Oval 45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3" name="Freeform 45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51" name="Text Box 459"/>
            <p:cNvSpPr txBox="1">
              <a:spLocks noChangeArrowheads="1"/>
            </p:cNvSpPr>
            <p:nvPr/>
          </p:nvSpPr>
          <p:spPr bwMode="gray">
            <a:xfrm>
              <a:off x="5163492" y="4025822"/>
              <a:ext cx="306080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8</a:t>
              </a:r>
            </a:p>
          </p:txBody>
        </p:sp>
      </p:grpSp>
      <p:grpSp>
        <p:nvGrpSpPr>
          <p:cNvPr id="354" name="组合 329"/>
          <p:cNvGrpSpPr>
            <a:grpSpLocks/>
          </p:cNvGrpSpPr>
          <p:nvPr/>
        </p:nvGrpSpPr>
        <p:grpSpPr bwMode="auto">
          <a:xfrm>
            <a:off x="5355977" y="1698476"/>
            <a:ext cx="358775" cy="360362"/>
            <a:chOff x="5143504" y="2777251"/>
            <a:chExt cx="360000" cy="360000"/>
          </a:xfrm>
        </p:grpSpPr>
        <p:grpSp>
          <p:nvGrpSpPr>
            <p:cNvPr id="355" name="Group 461"/>
            <p:cNvGrpSpPr>
              <a:grpSpLocks/>
            </p:cNvGrpSpPr>
            <p:nvPr/>
          </p:nvGrpSpPr>
          <p:grpSpPr bwMode="auto">
            <a:xfrm>
              <a:off x="5143504" y="2777251"/>
              <a:ext cx="360000" cy="360000"/>
              <a:chOff x="2016" y="1920"/>
              <a:chExt cx="1680" cy="1680"/>
            </a:xfrm>
          </p:grpSpPr>
          <p:sp>
            <p:nvSpPr>
              <p:cNvPr id="357" name="Oval 46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8" name="Freeform 46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56" name="Text Box 464"/>
            <p:cNvSpPr txBox="1">
              <a:spLocks noChangeArrowheads="1"/>
            </p:cNvSpPr>
            <p:nvPr/>
          </p:nvSpPr>
          <p:spPr bwMode="gray">
            <a:xfrm>
              <a:off x="5164212" y="2802625"/>
              <a:ext cx="318584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9</a:t>
              </a:r>
            </a:p>
          </p:txBody>
        </p:sp>
      </p:grpSp>
      <p:grpSp>
        <p:nvGrpSpPr>
          <p:cNvPr id="359" name="组合 330"/>
          <p:cNvGrpSpPr>
            <a:grpSpLocks/>
          </p:cNvGrpSpPr>
          <p:nvPr/>
        </p:nvGrpSpPr>
        <p:grpSpPr bwMode="auto">
          <a:xfrm>
            <a:off x="5898902" y="3278038"/>
            <a:ext cx="400050" cy="360363"/>
            <a:chOff x="5715008" y="4000448"/>
            <a:chExt cx="399789" cy="360000"/>
          </a:xfrm>
        </p:grpSpPr>
        <p:grpSp>
          <p:nvGrpSpPr>
            <p:cNvPr id="360" name="Group 59"/>
            <p:cNvGrpSpPr>
              <a:grpSpLocks/>
            </p:cNvGrpSpPr>
            <p:nvPr/>
          </p:nvGrpSpPr>
          <p:grpSpPr bwMode="auto">
            <a:xfrm>
              <a:off x="5734902" y="4000448"/>
              <a:ext cx="360000" cy="360000"/>
              <a:chOff x="2016" y="1920"/>
              <a:chExt cx="1680" cy="1680"/>
            </a:xfrm>
          </p:grpSpPr>
          <p:sp>
            <p:nvSpPr>
              <p:cNvPr id="362" name="Oval 60"/>
              <p:cNvSpPr>
                <a:spLocks noChangeArrowheads="1"/>
              </p:cNvSpPr>
              <p:nvPr/>
            </p:nvSpPr>
            <p:spPr bwMode="gray">
              <a:xfrm>
                <a:off x="2019" y="1920"/>
                <a:ext cx="1666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3" name="Freeform 6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1" name="Text Box 62"/>
            <p:cNvSpPr txBox="1">
              <a:spLocks noChangeArrowheads="1"/>
            </p:cNvSpPr>
            <p:nvPr/>
          </p:nvSpPr>
          <p:spPr bwMode="gray">
            <a:xfrm>
              <a:off x="5715008" y="4025822"/>
              <a:ext cx="399789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10</a:t>
              </a:r>
            </a:p>
          </p:txBody>
        </p:sp>
      </p:grpSp>
      <p:grpSp>
        <p:nvGrpSpPr>
          <p:cNvPr id="364" name="组合 331"/>
          <p:cNvGrpSpPr>
            <a:grpSpLocks/>
          </p:cNvGrpSpPr>
          <p:nvPr/>
        </p:nvGrpSpPr>
        <p:grpSpPr bwMode="auto">
          <a:xfrm>
            <a:off x="6662489" y="3278038"/>
            <a:ext cx="438150" cy="360363"/>
            <a:chOff x="6479137" y="4000448"/>
            <a:chExt cx="438312" cy="360000"/>
          </a:xfrm>
        </p:grpSpPr>
        <p:grpSp>
          <p:nvGrpSpPr>
            <p:cNvPr id="365" name="Group 149"/>
            <p:cNvGrpSpPr>
              <a:grpSpLocks/>
            </p:cNvGrpSpPr>
            <p:nvPr/>
          </p:nvGrpSpPr>
          <p:grpSpPr bwMode="auto">
            <a:xfrm>
              <a:off x="6518293" y="4000448"/>
              <a:ext cx="360000" cy="360000"/>
              <a:chOff x="2016" y="1920"/>
              <a:chExt cx="1680" cy="1680"/>
            </a:xfrm>
          </p:grpSpPr>
          <p:sp>
            <p:nvSpPr>
              <p:cNvPr id="367" name="Oval 150"/>
              <p:cNvSpPr>
                <a:spLocks noChangeArrowheads="1"/>
              </p:cNvSpPr>
              <p:nvPr/>
            </p:nvSpPr>
            <p:spPr bwMode="gray">
              <a:xfrm>
                <a:off x="2019" y="1920"/>
                <a:ext cx="1675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8" name="Freeform 15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6" name="Text Box 152"/>
            <p:cNvSpPr txBox="1">
              <a:spLocks noChangeArrowheads="1"/>
            </p:cNvSpPr>
            <p:nvPr/>
          </p:nvSpPr>
          <p:spPr bwMode="gray">
            <a:xfrm>
              <a:off x="6479137" y="4025822"/>
              <a:ext cx="438312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11</a:t>
              </a:r>
            </a:p>
          </p:txBody>
        </p:sp>
      </p:grpSp>
      <p:grpSp>
        <p:nvGrpSpPr>
          <p:cNvPr id="369" name="组合 332"/>
          <p:cNvGrpSpPr>
            <a:grpSpLocks/>
          </p:cNvGrpSpPr>
          <p:nvPr/>
        </p:nvGrpSpPr>
        <p:grpSpPr bwMode="auto">
          <a:xfrm>
            <a:off x="7438777" y="4495651"/>
            <a:ext cx="449262" cy="360362"/>
            <a:chOff x="7245091" y="5217820"/>
            <a:chExt cx="449962" cy="360000"/>
          </a:xfrm>
        </p:grpSpPr>
        <p:grpSp>
          <p:nvGrpSpPr>
            <p:cNvPr id="370" name="Group 85"/>
            <p:cNvGrpSpPr>
              <a:grpSpLocks/>
            </p:cNvGrpSpPr>
            <p:nvPr/>
          </p:nvGrpSpPr>
          <p:grpSpPr bwMode="auto">
            <a:xfrm>
              <a:off x="7290072" y="5217820"/>
              <a:ext cx="360000" cy="360000"/>
              <a:chOff x="2016" y="1920"/>
              <a:chExt cx="1680" cy="1680"/>
            </a:xfrm>
          </p:grpSpPr>
          <p:sp>
            <p:nvSpPr>
              <p:cNvPr id="372" name="Oval 86"/>
              <p:cNvSpPr>
                <a:spLocks noChangeArrowheads="1"/>
              </p:cNvSpPr>
              <p:nvPr/>
            </p:nvSpPr>
            <p:spPr bwMode="gray">
              <a:xfrm>
                <a:off x="2014" y="1920"/>
                <a:ext cx="1684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3" name="Freeform 8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71" name="Text Box 88"/>
            <p:cNvSpPr txBox="1">
              <a:spLocks noChangeArrowheads="1"/>
            </p:cNvSpPr>
            <p:nvPr/>
          </p:nvSpPr>
          <p:spPr bwMode="gray">
            <a:xfrm>
              <a:off x="7245091" y="5243194"/>
              <a:ext cx="449962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12</a:t>
              </a:r>
            </a:p>
          </p:txBody>
        </p:sp>
      </p:grpSp>
      <p:grpSp>
        <p:nvGrpSpPr>
          <p:cNvPr id="374" name="组合 333"/>
          <p:cNvGrpSpPr>
            <a:grpSpLocks/>
          </p:cNvGrpSpPr>
          <p:nvPr/>
        </p:nvGrpSpPr>
        <p:grpSpPr bwMode="auto">
          <a:xfrm>
            <a:off x="7438777" y="3278038"/>
            <a:ext cx="449262" cy="360363"/>
            <a:chOff x="7265310" y="4000448"/>
            <a:chExt cx="449962" cy="360000"/>
          </a:xfrm>
        </p:grpSpPr>
        <p:grpSp>
          <p:nvGrpSpPr>
            <p:cNvPr id="375" name="Group 67"/>
            <p:cNvGrpSpPr>
              <a:grpSpLocks/>
            </p:cNvGrpSpPr>
            <p:nvPr/>
          </p:nvGrpSpPr>
          <p:grpSpPr bwMode="auto">
            <a:xfrm>
              <a:off x="7310291" y="4000448"/>
              <a:ext cx="360000" cy="360000"/>
              <a:chOff x="2016" y="1920"/>
              <a:chExt cx="1680" cy="1680"/>
            </a:xfrm>
          </p:grpSpPr>
          <p:sp>
            <p:nvSpPr>
              <p:cNvPr id="377" name="Oval 68"/>
              <p:cNvSpPr>
                <a:spLocks noChangeArrowheads="1"/>
              </p:cNvSpPr>
              <p:nvPr/>
            </p:nvSpPr>
            <p:spPr bwMode="gray">
              <a:xfrm>
                <a:off x="2014" y="1920"/>
                <a:ext cx="1684" cy="1680"/>
              </a:xfrm>
              <a:prstGeom prst="ellipse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lumMod val="5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8" name="Freeform 69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74 w 1321"/>
                  <a:gd name="T1" fmla="*/ 126 h 712"/>
                  <a:gd name="T2" fmla="*/ 1088 w 1321"/>
                  <a:gd name="T3" fmla="*/ 139 h 712"/>
                  <a:gd name="T4" fmla="*/ 1091 w 1321"/>
                  <a:gd name="T5" fmla="*/ 151 h 712"/>
                  <a:gd name="T6" fmla="*/ 1086 w 1321"/>
                  <a:gd name="T7" fmla="*/ 162 h 712"/>
                  <a:gd name="T8" fmla="*/ 1072 w 1321"/>
                  <a:gd name="T9" fmla="*/ 171 h 712"/>
                  <a:gd name="T10" fmla="*/ 1051 w 1321"/>
                  <a:gd name="T11" fmla="*/ 182 h 712"/>
                  <a:gd name="T12" fmla="*/ 1023 w 1321"/>
                  <a:gd name="T13" fmla="*/ 190 h 712"/>
                  <a:gd name="T14" fmla="*/ 988 w 1321"/>
                  <a:gd name="T15" fmla="*/ 197 h 712"/>
                  <a:gd name="T16" fmla="*/ 948 w 1321"/>
                  <a:gd name="T17" fmla="*/ 204 h 712"/>
                  <a:gd name="T18" fmla="*/ 902 w 1321"/>
                  <a:gd name="T19" fmla="*/ 209 h 712"/>
                  <a:gd name="T20" fmla="*/ 852 w 1321"/>
                  <a:gd name="T21" fmla="*/ 214 h 712"/>
                  <a:gd name="T22" fmla="*/ 799 w 1321"/>
                  <a:gd name="T23" fmla="*/ 216 h 712"/>
                  <a:gd name="T24" fmla="*/ 740 w 1321"/>
                  <a:gd name="T25" fmla="*/ 221 h 712"/>
                  <a:gd name="T26" fmla="*/ 681 w 1321"/>
                  <a:gd name="T27" fmla="*/ 222 h 712"/>
                  <a:gd name="T28" fmla="*/ 657 w 1321"/>
                  <a:gd name="T29" fmla="*/ 223 h 712"/>
                  <a:gd name="T30" fmla="*/ 393 w 1321"/>
                  <a:gd name="T31" fmla="*/ 223 h 712"/>
                  <a:gd name="T32" fmla="*/ 389 w 1321"/>
                  <a:gd name="T33" fmla="*/ 223 h 712"/>
                  <a:gd name="T34" fmla="*/ 337 w 1321"/>
                  <a:gd name="T35" fmla="*/ 222 h 712"/>
                  <a:gd name="T36" fmla="*/ 287 w 1321"/>
                  <a:gd name="T37" fmla="*/ 221 h 712"/>
                  <a:gd name="T38" fmla="*/ 240 w 1321"/>
                  <a:gd name="T39" fmla="*/ 218 h 712"/>
                  <a:gd name="T40" fmla="*/ 195 w 1321"/>
                  <a:gd name="T41" fmla="*/ 215 h 712"/>
                  <a:gd name="T42" fmla="*/ 155 w 1321"/>
                  <a:gd name="T43" fmla="*/ 212 h 712"/>
                  <a:gd name="T44" fmla="*/ 118 w 1321"/>
                  <a:gd name="T45" fmla="*/ 207 h 712"/>
                  <a:gd name="T46" fmla="*/ 82 w 1321"/>
                  <a:gd name="T47" fmla="*/ 203 h 712"/>
                  <a:gd name="T48" fmla="*/ 57 w 1321"/>
                  <a:gd name="T49" fmla="*/ 198 h 712"/>
                  <a:gd name="T50" fmla="*/ 29 w 1321"/>
                  <a:gd name="T51" fmla="*/ 191 h 712"/>
                  <a:gd name="T52" fmla="*/ 18 w 1321"/>
                  <a:gd name="T53" fmla="*/ 183 h 712"/>
                  <a:gd name="T54" fmla="*/ 6 w 1321"/>
                  <a:gd name="T55" fmla="*/ 174 h 712"/>
                  <a:gd name="T56" fmla="*/ 0 w 1321"/>
                  <a:gd name="T57" fmla="*/ 164 h 712"/>
                  <a:gd name="T58" fmla="*/ 0 w 1321"/>
                  <a:gd name="T59" fmla="*/ 163 h 712"/>
                  <a:gd name="T60" fmla="*/ 4 w 1321"/>
                  <a:gd name="T61" fmla="*/ 151 h 712"/>
                  <a:gd name="T62" fmla="*/ 16 w 1321"/>
                  <a:gd name="T63" fmla="*/ 140 h 712"/>
                  <a:gd name="T64" fmla="*/ 41 w 1321"/>
                  <a:gd name="T65" fmla="*/ 116 h 712"/>
                  <a:gd name="T66" fmla="*/ 76 w 1321"/>
                  <a:gd name="T67" fmla="*/ 93 h 712"/>
                  <a:gd name="T68" fmla="*/ 122 w 1321"/>
                  <a:gd name="T69" fmla="*/ 74 h 712"/>
                  <a:gd name="T70" fmla="*/ 169 w 1321"/>
                  <a:gd name="T71" fmla="*/ 54 h 712"/>
                  <a:gd name="T72" fmla="*/ 223 w 1321"/>
                  <a:gd name="T73" fmla="*/ 38 h 712"/>
                  <a:gd name="T74" fmla="*/ 282 w 1321"/>
                  <a:gd name="T75" fmla="*/ 26 h 712"/>
                  <a:gd name="T76" fmla="*/ 342 w 1321"/>
                  <a:gd name="T77" fmla="*/ 14 h 712"/>
                  <a:gd name="T78" fmla="*/ 411 w 1321"/>
                  <a:gd name="T79" fmla="*/ 7 h 712"/>
                  <a:gd name="T80" fmla="*/ 480 w 1321"/>
                  <a:gd name="T81" fmla="*/ 4 h 712"/>
                  <a:gd name="T82" fmla="*/ 551 w 1321"/>
                  <a:gd name="T83" fmla="*/ 0 h 712"/>
                  <a:gd name="T84" fmla="*/ 551 w 1321"/>
                  <a:gd name="T85" fmla="*/ 0 h 712"/>
                  <a:gd name="T86" fmla="*/ 627 w 1321"/>
                  <a:gd name="T87" fmla="*/ 4 h 712"/>
                  <a:gd name="T88" fmla="*/ 700 w 1321"/>
                  <a:gd name="T89" fmla="*/ 7 h 712"/>
                  <a:gd name="T90" fmla="*/ 770 w 1321"/>
                  <a:gd name="T91" fmla="*/ 16 h 712"/>
                  <a:gd name="T92" fmla="*/ 835 w 1321"/>
                  <a:gd name="T93" fmla="*/ 28 h 712"/>
                  <a:gd name="T94" fmla="*/ 894 w 1321"/>
                  <a:gd name="T95" fmla="*/ 43 h 712"/>
                  <a:gd name="T96" fmla="*/ 949 w 1321"/>
                  <a:gd name="T97" fmla="*/ 61 h 712"/>
                  <a:gd name="T98" fmla="*/ 998 w 1321"/>
                  <a:gd name="T99" fmla="*/ 80 h 712"/>
                  <a:gd name="T100" fmla="*/ 1040 w 1321"/>
                  <a:gd name="T101" fmla="*/ 102 h 712"/>
                  <a:gd name="T102" fmla="*/ 1074 w 1321"/>
                  <a:gd name="T103" fmla="*/ 126 h 712"/>
                  <a:gd name="T104" fmla="*/ 1074 w 1321"/>
                  <a:gd name="T105" fmla="*/ 126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504D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76" name="Text Box 70"/>
            <p:cNvSpPr txBox="1">
              <a:spLocks noChangeArrowheads="1"/>
            </p:cNvSpPr>
            <p:nvPr/>
          </p:nvSpPr>
          <p:spPr bwMode="gray">
            <a:xfrm>
              <a:off x="7265310" y="4025822"/>
              <a:ext cx="449962" cy="30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13</a:t>
              </a:r>
            </a:p>
          </p:txBody>
        </p:sp>
      </p:grpSp>
      <p:grpSp>
        <p:nvGrpSpPr>
          <p:cNvPr id="379" name="组合 334"/>
          <p:cNvGrpSpPr>
            <a:grpSpLocks/>
          </p:cNvGrpSpPr>
          <p:nvPr/>
        </p:nvGrpSpPr>
        <p:grpSpPr bwMode="auto">
          <a:xfrm>
            <a:off x="8305552" y="3243113"/>
            <a:ext cx="442912" cy="431800"/>
            <a:chOff x="8122141" y="3964448"/>
            <a:chExt cx="442681" cy="432000"/>
          </a:xfrm>
        </p:grpSpPr>
        <p:grpSp>
          <p:nvGrpSpPr>
            <p:cNvPr id="380" name="Group 469"/>
            <p:cNvGrpSpPr>
              <a:grpSpLocks/>
            </p:cNvGrpSpPr>
            <p:nvPr/>
          </p:nvGrpSpPr>
          <p:grpSpPr bwMode="auto">
            <a:xfrm>
              <a:off x="8127481" y="3964448"/>
              <a:ext cx="432000" cy="432000"/>
              <a:chOff x="2016" y="1920"/>
              <a:chExt cx="1680" cy="1680"/>
            </a:xfrm>
          </p:grpSpPr>
          <p:sp>
            <p:nvSpPr>
              <p:cNvPr id="382" name="Oval 470"/>
              <p:cNvSpPr>
                <a:spLocks noChangeArrowheads="1"/>
              </p:cNvSpPr>
              <p:nvPr/>
            </p:nvSpPr>
            <p:spPr bwMode="gray">
              <a:xfrm>
                <a:off x="2014" y="1920"/>
                <a:ext cx="1685" cy="1680"/>
              </a:xfrm>
              <a:prstGeom prst="ellipse">
                <a:avLst/>
              </a:prstGeom>
              <a:gradFill rotWithShape="1">
                <a:gsLst>
                  <a:gs pos="0">
                    <a:srgbClr val="1F497D"/>
                  </a:gs>
                  <a:gs pos="100000">
                    <a:srgbClr val="000000">
                      <a:lumMod val="95000"/>
                      <a:lumOff val="5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3" name="Freeform 471"/>
              <p:cNvSpPr>
                <a:spLocks/>
              </p:cNvSpPr>
              <p:nvPr/>
            </p:nvSpPr>
            <p:spPr bwMode="gray">
              <a:xfrm>
                <a:off x="2205" y="1951"/>
                <a:ext cx="1302" cy="630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CC">
                      <a:gamma/>
                      <a:tint val="0"/>
                      <a:invGamma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81" name="Text Box 472"/>
            <p:cNvSpPr txBox="1">
              <a:spLocks noChangeArrowheads="1"/>
            </p:cNvSpPr>
            <p:nvPr/>
          </p:nvSpPr>
          <p:spPr bwMode="gray">
            <a:xfrm>
              <a:off x="8122141" y="4026389"/>
              <a:ext cx="442681" cy="304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微软雅黑" pitchFamily="34" charset="-122"/>
                </a:rPr>
                <a:t>14</a:t>
              </a:r>
            </a:p>
          </p:txBody>
        </p:sp>
      </p:grpSp>
      <p:sp>
        <p:nvSpPr>
          <p:cNvPr id="384" name="Line 49"/>
          <p:cNvSpPr>
            <a:spLocks noChangeShapeType="1"/>
          </p:cNvSpPr>
          <p:nvPr/>
        </p:nvSpPr>
        <p:spPr bwMode="auto">
          <a:xfrm>
            <a:off x="3182689" y="4676626"/>
            <a:ext cx="603250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5" name="Line 49"/>
          <p:cNvSpPr>
            <a:spLocks noChangeShapeType="1"/>
          </p:cNvSpPr>
          <p:nvPr/>
        </p:nvSpPr>
        <p:spPr bwMode="auto">
          <a:xfrm>
            <a:off x="6891089" y="4676626"/>
            <a:ext cx="604838" cy="0"/>
          </a:xfrm>
          <a:prstGeom prst="line">
            <a:avLst/>
          </a:prstGeom>
          <a:noFill/>
          <a:ln w="22225">
            <a:solidFill>
              <a:srgbClr val="EEECE1">
                <a:lumMod val="10000"/>
                <a:alpha val="75000"/>
              </a:srgbClr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7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5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33" decel="50000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5">
                                          <p:stCondLst>
                                            <p:cond delay="361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7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5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33" decel="50000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5">
                                          <p:stCondLst>
                                            <p:cond delay="361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7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5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33" decel="50000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5">
                                          <p:stCondLst>
                                            <p:cond delay="361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36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33" decel="50000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5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1" dur="2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4" dur="2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7" dur="2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0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3" dur="2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6" dur="2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9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2" dur="2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5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8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1" dur="2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4" dur="2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7" dur="2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0" dur="2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3" dur="2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6" dur="2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9" dur="2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2" dur="2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5" dur="2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8" dur="2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1" dur="2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4" dur="2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7" dur="2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0" dur="2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3" dur="2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6" dur="2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9" dur="2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2" dur="2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5" dur="2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8" dur="2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1" dur="2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4" dur="2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7" dur="2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0" dur="2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6" dur="2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9" dur="2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2" dur="2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5" dur="2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8" dur="2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1" dur="2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4" dur="2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7" dur="2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  <p:bldP spid="246" grpId="0"/>
      <p:bldP spid="254" grpId="0"/>
      <p:bldP spid="255" grpId="0"/>
      <p:bldP spid="262" grpId="0"/>
      <p:bldP spid="269" grpId="0"/>
      <p:bldP spid="276" grpId="0"/>
      <p:bldP spid="279" grpId="0" animBg="1"/>
      <p:bldP spid="280" grpId="0"/>
      <p:bldP spid="288" grpId="0"/>
      <p:bldP spid="291" grpId="0"/>
      <p:bldP spid="299" grpId="0"/>
      <p:bldP spid="300" grpId="0"/>
      <p:bldP spid="306" grpId="0"/>
      <p:bldP spid="30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17876</TotalTime>
  <Words>56</Words>
  <Application>Microsoft Office PowerPoint</Application>
  <PresentationFormat>全屏显示(4:3)</PresentationFormat>
  <Paragraphs>45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712</cp:revision>
  <dcterms:created xsi:type="dcterms:W3CDTF">2009-02-11T05:37:22Z</dcterms:created>
  <dcterms:modified xsi:type="dcterms:W3CDTF">2012-07-23T11:13:10Z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