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2787"/>
    <p:restoredTop sz="90929"/>
  </p:normalViewPr>
  <p:slideViewPr>
    <p:cSldViewPr>
      <p:cViewPr varScale="1">
        <p:scale>
          <a:sx n="77" d="100"/>
          <a:sy n="77" d="100"/>
        </p:scale>
        <p:origin x="-9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228600"/>
            <a:ext cx="6019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1752600"/>
            <a:ext cx="6019800" cy="3429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23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1338" y="0"/>
            <a:ext cx="2295525" cy="63071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38938" cy="63071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40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486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4631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8663" y="1600200"/>
            <a:ext cx="4152900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3963" y="1600200"/>
            <a:ext cx="4152900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31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6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9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30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763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8279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5257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8663" y="1600200"/>
            <a:ext cx="8458200" cy="470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OCR A Extended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200" dirty="0">
                <a:ea typeface="宋体" charset="-122"/>
              </a:rPr>
              <a:t>Binary Presentation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ea typeface="宋体" charset="-122"/>
              </a:rPr>
              <a:t>Add subtitles here</a:t>
            </a:r>
          </a:p>
        </p:txBody>
      </p:sp>
      <p:pic>
        <p:nvPicPr>
          <p:cNvPr id="5124" name="Picture 4" descr="Z:\newtek\_backgrounds_1.02\Ryan\Power Point Templates\Binary Presentation\sphere_rotatin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772150"/>
            <a:ext cx="7620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>
                <a:ea typeface="宋体" charset="-122"/>
              </a:rPr>
              <a:t>Second Title Page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Add Subtitles here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单褐色数学公式PPT模板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OCR A Extended"/>
        <a:ea typeface=""/>
        <a:cs typeface=""/>
      </a:majorFont>
      <a:minorFont>
        <a:latin typeface="OCR A Extend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单褐色数学公式PPT模板</Template>
  <TotalTime>1</TotalTime>
  <Words>11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Times New Roman</vt:lpstr>
      <vt:lpstr>OCR A Extended</vt:lpstr>
      <vt:lpstr>Wingdings</vt:lpstr>
      <vt:lpstr>单褐色数学公式PPT模板</vt:lpstr>
      <vt:lpstr>Binary Presentation</vt:lpstr>
      <vt:lpstr>Second Title Page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Binary Presentation</dc:title>
  <dc:creator>jccook</dc:creator>
  <cp:lastModifiedBy>jccook</cp:lastModifiedBy>
  <cp:revision>1</cp:revision>
  <dcterms:created xsi:type="dcterms:W3CDTF">2012-07-22T05:38:47Z</dcterms:created>
  <dcterms:modified xsi:type="dcterms:W3CDTF">2012-07-22T05:40:21Z</dcterms:modified>
</cp:coreProperties>
</file>