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CFEC375-278E-47C1-8030-5732A1328DB3}" type="datetimeFigureOut">
              <a:rPr lang="zh-CN" altLang="en-US"/>
              <a:pPr>
                <a:defRPr/>
              </a:pPr>
              <a:t>2012/7/22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87796F0-D059-45C5-963A-75DAA197BD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4809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cs typeface="Arial" charset="0"/>
              </a:defRPr>
            </a:lvl1pPr>
          </a:lstStyle>
          <a:p>
            <a:pPr>
              <a:defRPr/>
            </a:pPr>
            <a:fld id="{498C86EF-946D-472E-9F63-78184DFC1712}" type="datetimeFigureOut">
              <a:rPr lang="en-US"/>
              <a:pPr>
                <a:defRPr/>
              </a:pPr>
              <a:t>7/22/2012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cs typeface="Arial" charset="0"/>
              </a:defRPr>
            </a:lvl1pPr>
          </a:lstStyle>
          <a:p>
            <a:pPr>
              <a:defRPr/>
            </a:pPr>
            <a:fld id="{F4C73EBA-BB81-4E5D-BCB4-5D664E6985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9350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ea typeface="宋体" pitchFamily="2" charset="-122"/>
            </a:endParaRP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711CA625-FDEA-46CB-8686-CD1B44413B93}" type="slidenum">
              <a:rPr lang="en-US"/>
              <a:pPr eaLnBrk="1" hangingPunct="1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ea typeface="宋体" pitchFamily="2" charset="-122"/>
            </a:endParaRPr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B6464AA7-3507-4A6F-8108-C34B745A9B1B}" type="slidenum">
              <a:rPr lang="en-US"/>
              <a:pPr eaLnBrk="1" hangingPunct="1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ea typeface="宋体" pitchFamily="2" charset="-122"/>
            </a:endParaRPr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8703281E-7D25-4D1B-AC7F-BF21D3D582AD}" type="slidenum">
              <a:rPr lang="en-US"/>
              <a:pPr eaLnBrk="1" hangingPunct="1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ea typeface="宋体" pitchFamily="2" charset="-122"/>
            </a:endParaRPr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1E2C8C30-17D9-4EB6-A09A-A89358431B34}" type="slidenum">
              <a:rPr lang="en-US"/>
              <a:pPr eaLnBrk="1" hangingPunct="1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ea typeface="宋体" pitchFamily="2" charset="-122"/>
            </a:endParaRPr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826683D0-BBA6-40A2-94D0-0492100B86D2}" type="slidenum">
              <a:rPr lang="en-US"/>
              <a:pPr eaLnBrk="1" hangingPunct="1"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 descr="3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357188"/>
            <a:ext cx="2549525" cy="225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00034" y="2500307"/>
            <a:ext cx="7215238" cy="1143008"/>
          </a:xfrm>
          <a:effectLst/>
        </p:spPr>
        <p:txBody>
          <a:bodyPr>
            <a:normAutofit/>
          </a:bodyPr>
          <a:lstStyle>
            <a:lvl1pPr marL="742950" indent="-742950" algn="l" defTabSz="914400" rtl="0" eaLnBrk="1" latinLnBrk="0" hangingPunct="1">
              <a:spcBef>
                <a:spcPct val="0"/>
              </a:spcBef>
              <a:buFontTx/>
              <a:buNone/>
              <a:defRPr kumimoji="0" lang="zh-CN" altLang="en-US" sz="4400" b="1" i="0" u="none" strike="noStrike" kern="1200" cap="none" spc="150" normalizeH="0" baseline="0" noProof="0" dirty="0" smtClean="0">
                <a:ln w="11430"/>
                <a:solidFill>
                  <a:schemeClr val="bg2">
                    <a:lumMod val="9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Arial Black" pitchFamily="34" charset="0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00034" y="3714752"/>
            <a:ext cx="6400800" cy="785818"/>
          </a:xfrm>
          <a:effectLst/>
        </p:spPr>
        <p:txBody>
          <a:bodyPr rtlCol="0" anchor="ctr">
            <a:normAutofit/>
          </a:bodyPr>
          <a:lstStyle>
            <a:lvl1pPr marL="742950" indent="-742950" algn="l" defTabSz="914400" rtl="0" eaLnBrk="1" latinLnBrk="0" hangingPunct="1">
              <a:spcBef>
                <a:spcPct val="0"/>
              </a:spcBef>
              <a:buFontTx/>
              <a:buNone/>
              <a:defRPr kumimoji="0" lang="zh-CN" altLang="en-US" sz="2600" b="1" i="0" u="none" strike="noStrike" kern="1200" cap="none" spc="0" normalizeH="0" baseline="0" noProof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EC9AB1-4276-467E-BDCD-3CBF4892CE64}" type="datetimeFigureOut">
              <a:rPr lang="zh-CN" altLang="en-US"/>
              <a:pPr>
                <a:defRPr/>
              </a:pPr>
              <a:t>2012/7/22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260BA4-0000-4C5E-B054-F3446B97C2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54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8562CB-3B5C-4984-A8C4-E00E87C0BCDE}" type="datetimeFigureOut">
              <a:rPr lang="zh-CN" altLang="en-US"/>
              <a:pPr>
                <a:defRPr/>
              </a:pPr>
              <a:t>2012/7/22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E0278-3AE1-4135-9F31-F78C76994E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565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28625" y="142875"/>
            <a:ext cx="8229600" cy="5000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28625" y="785813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C933479-3F1F-4AAA-B546-FA79A5043E80}" type="datetimeFigureOut">
              <a:rPr lang="zh-CN" altLang="en-US"/>
              <a:pPr>
                <a:defRPr/>
              </a:pPr>
              <a:t>2012/7/22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AD9FD8E-AE6C-4E6B-9151-99E3381ECC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1031" name="图片 6" descr="3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813" y="142875"/>
            <a:ext cx="1374775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5" r:id="rId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400" b="1" kern="1200" spc="150">
          <a:ln w="11430"/>
          <a:solidFill>
            <a:srgbClr val="F8F8F8"/>
          </a:solidFill>
          <a:effectLst>
            <a:outerShdw blurRad="25400" algn="tl" rotWithShape="0">
              <a:srgbClr val="000000">
                <a:alpha val="43000"/>
              </a:srgbClr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rgbClr val="F8F8F8"/>
          </a:solidFill>
          <a:latin typeface="Arial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rgbClr val="F8F8F8"/>
          </a:solidFill>
          <a:latin typeface="Arial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rgbClr val="F8F8F8"/>
          </a:solidFill>
          <a:latin typeface="Arial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rgbClr val="F8F8F8"/>
          </a:solidFill>
          <a:latin typeface="Arial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400" b="1">
          <a:solidFill>
            <a:srgbClr val="F8F8F8"/>
          </a:solidFill>
          <a:latin typeface="Arial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400" b="1">
          <a:solidFill>
            <a:srgbClr val="F8F8F8"/>
          </a:solidFill>
          <a:latin typeface="Arial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400" b="1">
          <a:solidFill>
            <a:srgbClr val="F8F8F8"/>
          </a:solidFill>
          <a:latin typeface="Arial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400" b="1">
          <a:solidFill>
            <a:srgbClr val="F8F8F8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altLang="zh-CN">
                <a:latin typeface="+mj-lt"/>
              </a:rPr>
              <a:t>PowerPoint Template</a:t>
            </a:r>
            <a:endParaRPr>
              <a:latin typeface="+mj-lt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altLang="zh-CN">
                <a:latin typeface="Arial" pitchFamily="34" charset="0"/>
                <a:cs typeface="Arial" pitchFamily="34" charset="0"/>
              </a:rPr>
              <a:t>Add your company slogan</a:t>
            </a:r>
            <a:endParaRPr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500066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071563"/>
            <a:ext cx="8372475" cy="4000500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dirty="0" smtClean="0"/>
              <a:t>Competitors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 You may want to allocate one slide per competitor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altLang="zh-CN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dirty="0" smtClean="0"/>
              <a:t>Strengths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dirty="0" smtClean="0"/>
              <a:t>    Your strengths relative to competitors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altLang="zh-CN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dirty="0" smtClean="0"/>
              <a:t>Weaknesses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 Your weaknesses relative to competitor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500066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4" name="Oval 10"/>
          <p:cNvSpPr>
            <a:spLocks noChangeArrowheads="1"/>
          </p:cNvSpPr>
          <p:nvPr/>
        </p:nvSpPr>
        <p:spPr bwMode="gray">
          <a:xfrm>
            <a:off x="6791316" y="4289040"/>
            <a:ext cx="1398792" cy="1422503"/>
          </a:xfrm>
          <a:prstGeom prst="ellipse">
            <a:avLst/>
          </a:prstGeom>
          <a:gradFill>
            <a:gsLst>
              <a:gs pos="0">
                <a:schemeClr val="accent5">
                  <a:lumMod val="75000"/>
                </a:schemeClr>
              </a:gs>
              <a:gs pos="37000">
                <a:schemeClr val="accent5">
                  <a:lumMod val="20000"/>
                  <a:lumOff val="80000"/>
                </a:schemeClr>
              </a:gs>
              <a:gs pos="91000">
                <a:schemeClr val="accent5">
                  <a:lumMod val="50000"/>
                </a:schemeClr>
              </a:gs>
            </a:gsLst>
          </a:gradFill>
          <a:ln>
            <a:noFill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2"/>
          </a:lnRef>
          <a:fillRef idx="1002">
            <a:schemeClr val="l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gray">
          <a:xfrm>
            <a:off x="2146300" y="2533650"/>
            <a:ext cx="5207000" cy="2576513"/>
          </a:xfrm>
          <a:prstGeom prst="upArrow">
            <a:avLst>
              <a:gd name="adj1" fmla="val 57824"/>
              <a:gd name="adj2" fmla="val 54398"/>
            </a:avLst>
          </a:prstGeom>
          <a:gradFill rotWithShape="1">
            <a:gsLst>
              <a:gs pos="0">
                <a:schemeClr val="bg2">
                  <a:lumMod val="50000"/>
                </a:schemeClr>
              </a:gs>
              <a:gs pos="100000">
                <a:schemeClr val="bg2">
                  <a:gamma/>
                  <a:tint val="0"/>
                  <a:invGamma/>
                  <a:alpha val="25000"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6" name="Oval 10"/>
          <p:cNvSpPr>
            <a:spLocks noChangeArrowheads="1"/>
          </p:cNvSpPr>
          <p:nvPr/>
        </p:nvSpPr>
        <p:spPr bwMode="gray">
          <a:xfrm>
            <a:off x="3035070" y="4289040"/>
            <a:ext cx="1398792" cy="1422503"/>
          </a:xfrm>
          <a:prstGeom prst="ellipse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37000">
                <a:schemeClr val="accent3">
                  <a:lumMod val="20000"/>
                  <a:lumOff val="80000"/>
                </a:schemeClr>
              </a:gs>
              <a:gs pos="91000">
                <a:srgbClr val="404F27"/>
              </a:gs>
            </a:gsLst>
          </a:gradFill>
          <a:ln>
            <a:noFill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2"/>
          </a:lnRef>
          <a:fillRef idx="1002">
            <a:schemeClr val="l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gray">
          <a:xfrm>
            <a:off x="1790656" y="1788710"/>
            <a:ext cx="5451703" cy="539776"/>
          </a:xfrm>
          <a:prstGeom prst="roundRect">
            <a:avLst>
              <a:gd name="adj" fmla="val 50000"/>
            </a:avLst>
          </a:prstGeom>
          <a:blipFill>
            <a:blip r:embed="rId3"/>
            <a:tile tx="0" ty="0" sx="100000" sy="100000" flip="none" algn="tl"/>
          </a:blip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bg1"/>
                </a:solidFill>
                <a:latin typeface="Verdana" pitchFamily="34" charset="0"/>
              </a:rPr>
              <a:t>Add Your Text</a:t>
            </a:r>
          </a:p>
        </p:txBody>
      </p:sp>
      <p:sp>
        <p:nvSpPr>
          <p:cNvPr id="5129" name="Text Box 6"/>
          <p:cNvSpPr txBox="1">
            <a:spLocks noChangeArrowheads="1"/>
          </p:cNvSpPr>
          <p:nvPr/>
        </p:nvSpPr>
        <p:spPr bwMode="gray">
          <a:xfrm>
            <a:off x="3686175" y="3106738"/>
            <a:ext cx="1920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000" b="1">
                <a:solidFill>
                  <a:srgbClr val="000000"/>
                </a:solidFill>
                <a:latin typeface="Times New Roman" pitchFamily="18" charset="0"/>
              </a:rPr>
              <a:t>Add Your Text</a:t>
            </a:r>
          </a:p>
        </p:txBody>
      </p:sp>
      <p:sp>
        <p:nvSpPr>
          <p:cNvPr id="9" name="Oval 10"/>
          <p:cNvSpPr>
            <a:spLocks noChangeArrowheads="1"/>
          </p:cNvSpPr>
          <p:nvPr/>
        </p:nvSpPr>
        <p:spPr bwMode="gray">
          <a:xfrm>
            <a:off x="1214414" y="4292513"/>
            <a:ext cx="1398792" cy="1422503"/>
          </a:xfrm>
          <a:prstGeom prst="ellipse">
            <a:avLst/>
          </a:prstGeom>
          <a:gradFill>
            <a:gsLst>
              <a:gs pos="0">
                <a:srgbClr val="FF0000"/>
              </a:gs>
              <a:gs pos="37000">
                <a:schemeClr val="accent2">
                  <a:lumMod val="20000"/>
                  <a:lumOff val="80000"/>
                </a:schemeClr>
              </a:gs>
              <a:gs pos="91000">
                <a:srgbClr val="920000"/>
              </a:gs>
            </a:gsLst>
          </a:gradFill>
          <a:ln>
            <a:noFill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2"/>
          </a:lnRef>
          <a:fillRef idx="1002">
            <a:schemeClr val="l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gray">
          <a:xfrm>
            <a:off x="1316038" y="4789488"/>
            <a:ext cx="1160462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宋体" charset="-122"/>
              </a:rPr>
              <a:t>concept</a:t>
            </a:r>
          </a:p>
        </p:txBody>
      </p:sp>
      <p:sp>
        <p:nvSpPr>
          <p:cNvPr id="5132" name="Text Box 18"/>
          <p:cNvSpPr txBox="1">
            <a:spLocks noChangeArrowheads="1"/>
          </p:cNvSpPr>
          <p:nvPr/>
        </p:nvSpPr>
        <p:spPr bwMode="gray">
          <a:xfrm>
            <a:off x="3079750" y="4789488"/>
            <a:ext cx="12906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000" b="1">
                <a:solidFill>
                  <a:srgbClr val="FFFFFF"/>
                </a:solidFill>
                <a:latin typeface="Times New Roman" pitchFamily="18" charset="0"/>
              </a:rPr>
              <a:t>Concept</a:t>
            </a:r>
          </a:p>
        </p:txBody>
      </p:sp>
      <p:sp>
        <p:nvSpPr>
          <p:cNvPr id="12" name="Oval 10"/>
          <p:cNvSpPr>
            <a:spLocks noChangeArrowheads="1"/>
          </p:cNvSpPr>
          <p:nvPr/>
        </p:nvSpPr>
        <p:spPr bwMode="gray">
          <a:xfrm>
            <a:off x="4933928" y="4289040"/>
            <a:ext cx="1398792" cy="1422503"/>
          </a:xfrm>
          <a:prstGeom prst="ellipse">
            <a:avLst/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37000">
                <a:schemeClr val="accent1">
                  <a:lumMod val="20000"/>
                  <a:lumOff val="80000"/>
                </a:schemeClr>
              </a:gs>
              <a:gs pos="91000">
                <a:schemeClr val="tx2">
                  <a:lumMod val="75000"/>
                </a:schemeClr>
              </a:gs>
            </a:gsLst>
          </a:gradFill>
          <a:ln>
            <a:noFill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2"/>
          </a:lnRef>
          <a:fillRef idx="1002">
            <a:schemeClr val="l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34" name="Text Box 24"/>
          <p:cNvSpPr txBox="1">
            <a:spLocks noChangeArrowheads="1"/>
          </p:cNvSpPr>
          <p:nvPr/>
        </p:nvSpPr>
        <p:spPr bwMode="gray">
          <a:xfrm>
            <a:off x="5016500" y="4789488"/>
            <a:ext cx="12906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000" b="1">
                <a:solidFill>
                  <a:srgbClr val="FFFFFF"/>
                </a:solidFill>
                <a:latin typeface="Times New Roman" pitchFamily="18" charset="0"/>
              </a:rPr>
              <a:t>Concept</a:t>
            </a:r>
          </a:p>
        </p:txBody>
      </p:sp>
      <p:sp>
        <p:nvSpPr>
          <p:cNvPr id="5135" name="Text Box 31"/>
          <p:cNvSpPr txBox="1">
            <a:spLocks noChangeArrowheads="1"/>
          </p:cNvSpPr>
          <p:nvPr/>
        </p:nvSpPr>
        <p:spPr bwMode="gray">
          <a:xfrm>
            <a:off x="6946900" y="4789488"/>
            <a:ext cx="10588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000" b="1">
                <a:solidFill>
                  <a:srgbClr val="FFFFFF"/>
                </a:solidFill>
                <a:latin typeface="Times New Roman" pitchFamily="18" charset="0"/>
              </a:rPr>
              <a:t>Concept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500066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4" name="AutoShape 6"/>
          <p:cNvSpPr>
            <a:spLocks noChangeArrowheads="1"/>
          </p:cNvSpPr>
          <p:nvPr/>
        </p:nvSpPr>
        <p:spPr bwMode="ltGray">
          <a:xfrm>
            <a:off x="1066800" y="2047875"/>
            <a:ext cx="2057400" cy="574675"/>
          </a:xfrm>
          <a:prstGeom prst="roundRect">
            <a:avLst>
              <a:gd name="adj" fmla="val 50000"/>
            </a:avLst>
          </a:prstGeom>
          <a:blipFill>
            <a:blip r:embed="rId3"/>
            <a:tile tx="0" ty="0" sx="100000" sy="100000" flip="none" algn="tl"/>
          </a:blip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</a:rPr>
              <a:t>Phase 1</a:t>
            </a:r>
          </a:p>
        </p:txBody>
      </p:sp>
      <p:sp>
        <p:nvSpPr>
          <p:cNvPr id="5" name="AutoShape 7"/>
          <p:cNvSpPr>
            <a:spLocks noChangeArrowheads="1"/>
          </p:cNvSpPr>
          <p:nvPr/>
        </p:nvSpPr>
        <p:spPr bwMode="ltGray">
          <a:xfrm>
            <a:off x="3386138" y="2047875"/>
            <a:ext cx="2057400" cy="574675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</a:rPr>
              <a:t>Phase 2</a:t>
            </a:r>
          </a:p>
        </p:txBody>
      </p:sp>
      <p:sp>
        <p:nvSpPr>
          <p:cNvPr id="6" name="AutoShape 8"/>
          <p:cNvSpPr>
            <a:spLocks noChangeArrowheads="1"/>
          </p:cNvSpPr>
          <p:nvPr/>
        </p:nvSpPr>
        <p:spPr bwMode="ltGray">
          <a:xfrm>
            <a:off x="5715000" y="2047875"/>
            <a:ext cx="2057400" cy="574675"/>
          </a:xfrm>
          <a:prstGeom prst="roundRect">
            <a:avLst>
              <a:gd name="adj" fmla="val 50000"/>
            </a:avLst>
          </a:prstGeom>
          <a:blipFill>
            <a:blip r:embed="rId3"/>
            <a:tile tx="0" ty="0" sx="100000" sy="100000" flip="none" algn="tl"/>
          </a:blip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</a:rPr>
              <a:t>Phase 3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1071546" y="2857496"/>
            <a:ext cx="2071702" cy="2428892"/>
          </a:xfrm>
          <a:prstGeom prst="roundRect">
            <a:avLst>
              <a:gd name="adj" fmla="val 7209"/>
            </a:avLst>
          </a:prstGeom>
          <a:gradFill>
            <a:gsLst>
              <a:gs pos="0">
                <a:schemeClr val="bg2">
                  <a:lumMod val="50000"/>
                </a:schemeClr>
              </a:gs>
              <a:gs pos="37000">
                <a:schemeClr val="accent3">
                  <a:lumMod val="20000"/>
                  <a:lumOff val="80000"/>
                </a:schemeClr>
              </a:gs>
              <a:gs pos="91000">
                <a:schemeClr val="bg2">
                  <a:lumMod val="50000"/>
                </a:schemeClr>
              </a:gs>
            </a:gsLst>
          </a:gradFill>
          <a:ln>
            <a:noFill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2"/>
          </a:lnRef>
          <a:fillRef idx="1002">
            <a:schemeClr val="l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Add your text</a:t>
            </a:r>
            <a:endParaRPr lang="zh-CN" altLang="en-US" dirty="0"/>
          </a:p>
        </p:txBody>
      </p:sp>
      <p:sp>
        <p:nvSpPr>
          <p:cNvPr id="8" name="圆角矩形 7"/>
          <p:cNvSpPr/>
          <p:nvPr/>
        </p:nvSpPr>
        <p:spPr>
          <a:xfrm>
            <a:off x="3429000" y="2857496"/>
            <a:ext cx="2071702" cy="2428892"/>
          </a:xfrm>
          <a:prstGeom prst="roundRect">
            <a:avLst>
              <a:gd name="adj" fmla="val 7209"/>
            </a:avLst>
          </a:prstGeom>
          <a:gradFill>
            <a:gsLst>
              <a:gs pos="0">
                <a:schemeClr val="bg2">
                  <a:lumMod val="50000"/>
                </a:schemeClr>
              </a:gs>
              <a:gs pos="37000">
                <a:schemeClr val="accent3">
                  <a:lumMod val="20000"/>
                  <a:lumOff val="80000"/>
                </a:schemeClr>
              </a:gs>
              <a:gs pos="91000">
                <a:schemeClr val="bg2">
                  <a:lumMod val="50000"/>
                </a:schemeClr>
              </a:gs>
            </a:gsLst>
          </a:gradFill>
          <a:ln>
            <a:noFill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2"/>
          </a:lnRef>
          <a:fillRef idx="1002">
            <a:schemeClr val="l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Add your text</a:t>
            </a:r>
            <a:endParaRPr lang="zh-CN" altLang="en-US" dirty="0"/>
          </a:p>
        </p:txBody>
      </p:sp>
      <p:sp>
        <p:nvSpPr>
          <p:cNvPr id="9" name="圆角矩形 8"/>
          <p:cNvSpPr/>
          <p:nvPr/>
        </p:nvSpPr>
        <p:spPr>
          <a:xfrm>
            <a:off x="5715016" y="2857496"/>
            <a:ext cx="2071702" cy="2428892"/>
          </a:xfrm>
          <a:prstGeom prst="roundRect">
            <a:avLst>
              <a:gd name="adj" fmla="val 7209"/>
            </a:avLst>
          </a:prstGeom>
          <a:gradFill>
            <a:gsLst>
              <a:gs pos="0">
                <a:schemeClr val="bg2">
                  <a:lumMod val="50000"/>
                </a:schemeClr>
              </a:gs>
              <a:gs pos="37000">
                <a:schemeClr val="accent3">
                  <a:lumMod val="20000"/>
                  <a:lumOff val="80000"/>
                </a:schemeClr>
              </a:gs>
              <a:gs pos="91000">
                <a:schemeClr val="bg2">
                  <a:lumMod val="50000"/>
                </a:schemeClr>
              </a:gs>
            </a:gsLst>
          </a:gradFill>
          <a:ln>
            <a:noFill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2"/>
          </a:lnRef>
          <a:fillRef idx="1002">
            <a:schemeClr val="l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Add your text</a:t>
            </a:r>
            <a:endParaRPr lang="zh-CN" altLang="en-US" dirty="0"/>
          </a:p>
        </p:txBody>
      </p:sp>
      <p:sp>
        <p:nvSpPr>
          <p:cNvPr id="10" name="流程图: 摘录 9"/>
          <p:cNvSpPr/>
          <p:nvPr/>
        </p:nvSpPr>
        <p:spPr>
          <a:xfrm rot="5400000">
            <a:off x="3117056" y="4883944"/>
            <a:ext cx="350838" cy="298450"/>
          </a:xfrm>
          <a:prstGeom prst="flowChartExtra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sp>
      <p:sp>
        <p:nvSpPr>
          <p:cNvPr id="11" name="流程图: 摘录 10"/>
          <p:cNvSpPr/>
          <p:nvPr/>
        </p:nvSpPr>
        <p:spPr>
          <a:xfrm rot="5400000">
            <a:off x="5474494" y="4915694"/>
            <a:ext cx="350838" cy="298450"/>
          </a:xfrm>
          <a:prstGeom prst="flowChartExtra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altLang="zh-CN"/>
              <a:t>Thank You !</a:t>
            </a:r>
            <a:endParaRPr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altLang="zh-CN">
                <a:latin typeface="Arial" pitchFamily="34" charset="0"/>
                <a:cs typeface="Arial" pitchFamily="34" charset="0"/>
              </a:rPr>
              <a:t>Add your company </a:t>
            </a:r>
            <a:r>
              <a:rPr lang="en-US" altLang="zh-CN" err="1">
                <a:latin typeface="Arial" pitchFamily="34" charset="0"/>
                <a:cs typeface="Arial" pitchFamily="34" charset="0"/>
              </a:rPr>
              <a:t>solgan</a:t>
            </a:r>
            <a:endParaRPr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08最新教育系列卡通形象PPT模板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2008最新教育系列卡通形象PPT模板</Template>
  <TotalTime>2</TotalTime>
  <Words>86</Words>
  <Application>Microsoft Office PowerPoint</Application>
  <PresentationFormat>全屏显示(4:3)</PresentationFormat>
  <Paragraphs>32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黑体</vt:lpstr>
      <vt:lpstr>Times New Roman</vt:lpstr>
      <vt:lpstr>Calibri</vt:lpstr>
      <vt:lpstr>Verdana</vt:lpstr>
      <vt:lpstr>2008最新教育系列卡通形象PPT模板</vt:lpstr>
      <vt:lpstr>PowerPoint Template</vt:lpstr>
      <vt:lpstr>Click to edit Master title style</vt:lpstr>
      <vt:lpstr>Click to edit Master title style</vt:lpstr>
      <vt:lpstr>Click to edit Master title style</vt:lpstr>
      <vt:lpstr>Thank You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jccook</dc:creator>
  <cp:lastModifiedBy>jccook</cp:lastModifiedBy>
  <cp:revision>1</cp:revision>
  <dcterms:created xsi:type="dcterms:W3CDTF">2012-07-22T04:13:07Z</dcterms:created>
  <dcterms:modified xsi:type="dcterms:W3CDTF">2012-07-22T04:15:59Z</dcterms:modified>
</cp:coreProperties>
</file>