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Line 18"/>
          <p:cNvSpPr>
            <a:spLocks noChangeShapeType="1"/>
          </p:cNvSpPr>
          <p:nvPr/>
        </p:nvSpPr>
        <p:spPr bwMode="gray">
          <a:xfrm>
            <a:off x="5725220" y="1951063"/>
            <a:ext cx="0" cy="3108325"/>
          </a:xfrm>
          <a:prstGeom prst="line">
            <a:avLst/>
          </a:prstGeom>
          <a:noFill/>
          <a:ln w="12700">
            <a:solidFill>
              <a:srgbClr val="808080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Rectangle 19"/>
          <p:cNvSpPr>
            <a:spLocks noChangeArrowheads="1"/>
          </p:cNvSpPr>
          <p:nvPr/>
        </p:nvSpPr>
        <p:spPr bwMode="auto">
          <a:xfrm>
            <a:off x="5742683" y="2249513"/>
            <a:ext cx="1162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i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US" altLang="zh-CN" i="0">
                <a:solidFill>
                  <a:srgbClr val="FF0000"/>
                </a:solidFill>
                <a:ea typeface="宋体" charset="-122"/>
              </a:rPr>
              <a:t>Contents</a:t>
            </a:r>
          </a:p>
        </p:txBody>
      </p: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5753795" y="3208363"/>
            <a:ext cx="1162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i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US" altLang="zh-CN" i="0">
                <a:solidFill>
                  <a:srgbClr val="FF0000"/>
                </a:solidFill>
                <a:ea typeface="宋体" charset="-122"/>
              </a:rPr>
              <a:t>Contents</a:t>
            </a:r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auto">
          <a:xfrm>
            <a:off x="5753795" y="4146575"/>
            <a:ext cx="116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zh-CN" altLang="en-US" i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US" altLang="zh-CN" i="0">
                <a:solidFill>
                  <a:srgbClr val="FF0000"/>
                </a:solidFill>
                <a:ea typeface="宋体" charset="-122"/>
              </a:rPr>
              <a:t>Contents</a:t>
            </a:r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gray">
          <a:xfrm>
            <a:off x="5906195" y="2578125"/>
            <a:ext cx="2971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zh-CN" sz="1200" i="0">
                <a:solidFill>
                  <a:srgbClr val="08080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8" name="Text Box 23"/>
          <p:cNvSpPr txBox="1">
            <a:spLocks noChangeArrowheads="1"/>
          </p:cNvSpPr>
          <p:nvPr/>
        </p:nvSpPr>
        <p:spPr bwMode="gray">
          <a:xfrm>
            <a:off x="5906195" y="3503638"/>
            <a:ext cx="29718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zh-CN" sz="1200" i="0">
                <a:solidFill>
                  <a:srgbClr val="08080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gray">
          <a:xfrm>
            <a:off x="5906195" y="4430738"/>
            <a:ext cx="29718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zh-CN" sz="1200" i="0">
                <a:solidFill>
                  <a:srgbClr val="080808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50" name="Oval 25"/>
          <p:cNvSpPr>
            <a:spLocks noChangeArrowheads="1"/>
          </p:cNvSpPr>
          <p:nvPr/>
        </p:nvSpPr>
        <p:spPr bwMode="gray">
          <a:xfrm>
            <a:off x="603945" y="2052663"/>
            <a:ext cx="2844800" cy="2867025"/>
          </a:xfrm>
          <a:prstGeom prst="ellipse">
            <a:avLst/>
          </a:prstGeom>
          <a:noFill/>
          <a:ln w="9525">
            <a:solidFill>
              <a:srgbClr val="B2B2B2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5097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1" name="Group 26"/>
          <p:cNvGrpSpPr>
            <a:grpSpLocks/>
          </p:cNvGrpSpPr>
          <p:nvPr/>
        </p:nvGrpSpPr>
        <p:grpSpPr bwMode="auto">
          <a:xfrm>
            <a:off x="830958" y="2301900"/>
            <a:ext cx="2378075" cy="2425700"/>
            <a:chOff x="579" y="1589"/>
            <a:chExt cx="1358" cy="1358"/>
          </a:xfrm>
        </p:grpSpPr>
        <p:sp>
          <p:nvSpPr>
            <p:cNvPr id="52" name="Oval 27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10980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38100">
              <a:solidFill>
                <a:srgbClr val="F8F8F8"/>
              </a:solidFill>
              <a:round/>
              <a:headEnd/>
              <a:tailEnd/>
            </a:ln>
            <a:effectLst>
              <a:outerShdw dist="45791" dir="3378596" algn="ctr" rotWithShape="0">
                <a:srgbClr val="5F5F5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5372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4" name="Oval 29"/>
            <p:cNvSpPr>
              <a:spLocks noChangeArrowheads="1"/>
            </p:cNvSpPr>
            <p:nvPr/>
          </p:nvSpPr>
          <p:spPr bwMode="gray">
            <a:xfrm>
              <a:off x="865" y="1880"/>
              <a:ext cx="798" cy="79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69804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55" name="Oval 30"/>
          <p:cNvSpPr>
            <a:spLocks noChangeArrowheads="1"/>
          </p:cNvSpPr>
          <p:nvPr/>
        </p:nvSpPr>
        <p:spPr bwMode="auto">
          <a:xfrm>
            <a:off x="427733" y="1868513"/>
            <a:ext cx="3216275" cy="3246437"/>
          </a:xfrm>
          <a:prstGeom prst="ellipse">
            <a:avLst/>
          </a:prstGeom>
          <a:noFill/>
          <a:ln w="19050">
            <a:solidFill>
              <a:srgbClr val="B2B2B2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6" name="Line 31"/>
          <p:cNvSpPr>
            <a:spLocks noChangeShapeType="1"/>
          </p:cNvSpPr>
          <p:nvPr/>
        </p:nvSpPr>
        <p:spPr bwMode="gray">
          <a:xfrm>
            <a:off x="251520" y="3498875"/>
            <a:ext cx="3552825" cy="0"/>
          </a:xfrm>
          <a:prstGeom prst="line">
            <a:avLst/>
          </a:prstGeom>
          <a:noFill/>
          <a:ln w="12700">
            <a:solidFill>
              <a:srgbClr val="808080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32"/>
          <p:cNvSpPr>
            <a:spLocks noChangeShapeType="1"/>
          </p:cNvSpPr>
          <p:nvPr/>
        </p:nvSpPr>
        <p:spPr bwMode="gray">
          <a:xfrm>
            <a:off x="2027933" y="1628800"/>
            <a:ext cx="0" cy="3736975"/>
          </a:xfrm>
          <a:prstGeom prst="line">
            <a:avLst/>
          </a:prstGeom>
          <a:noFill/>
          <a:ln w="12700">
            <a:solidFill>
              <a:srgbClr val="808080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8" name="Group 33"/>
          <p:cNvGrpSpPr>
            <a:grpSpLocks/>
          </p:cNvGrpSpPr>
          <p:nvPr/>
        </p:nvGrpSpPr>
        <p:grpSpPr bwMode="auto">
          <a:xfrm>
            <a:off x="2597845" y="1851050"/>
            <a:ext cx="339725" cy="339725"/>
            <a:chOff x="2928" y="2208"/>
            <a:chExt cx="262" cy="262"/>
          </a:xfrm>
        </p:grpSpPr>
        <p:sp>
          <p:nvSpPr>
            <p:cNvPr id="59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0" name="Oval 35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61" name="Rectangle 36"/>
          <p:cNvSpPr>
            <a:spLocks noChangeArrowheads="1"/>
          </p:cNvSpPr>
          <p:nvPr/>
        </p:nvSpPr>
        <p:spPr bwMode="black">
          <a:xfrm>
            <a:off x="2913758" y="1822475"/>
            <a:ext cx="208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i="0">
                <a:solidFill>
                  <a:srgbClr val="080808"/>
                </a:solidFill>
                <a:ea typeface="宋体" charset="-122"/>
              </a:rPr>
              <a:t> </a:t>
            </a:r>
            <a:r>
              <a:rPr lang="en-US" altLang="zh-CN" b="1" i="0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2" name="Rectangle 37"/>
          <p:cNvSpPr>
            <a:spLocks noChangeArrowheads="1"/>
          </p:cNvSpPr>
          <p:nvPr/>
        </p:nvSpPr>
        <p:spPr bwMode="black">
          <a:xfrm>
            <a:off x="3807520" y="3286150"/>
            <a:ext cx="2081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i="0">
                <a:solidFill>
                  <a:srgbClr val="080808"/>
                </a:solidFill>
                <a:ea typeface="宋体" charset="-122"/>
              </a:rPr>
              <a:t> </a:t>
            </a:r>
            <a:r>
              <a:rPr lang="en-US" altLang="zh-CN" b="1" i="0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3" name="Rectangle 38"/>
          <p:cNvSpPr>
            <a:spLocks noChangeArrowheads="1"/>
          </p:cNvSpPr>
          <p:nvPr/>
        </p:nvSpPr>
        <p:spPr bwMode="black">
          <a:xfrm>
            <a:off x="3612258" y="2492400"/>
            <a:ext cx="20812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i="0">
                <a:solidFill>
                  <a:srgbClr val="080808"/>
                </a:solidFill>
                <a:ea typeface="宋体" charset="-122"/>
              </a:rPr>
              <a:t> </a:t>
            </a:r>
            <a:r>
              <a:rPr lang="en-US" altLang="zh-CN" b="1" i="0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4" name="Rectangle 39"/>
          <p:cNvSpPr>
            <a:spLocks noChangeArrowheads="1"/>
          </p:cNvSpPr>
          <p:nvPr/>
        </p:nvSpPr>
        <p:spPr bwMode="black">
          <a:xfrm>
            <a:off x="3556695" y="4113238"/>
            <a:ext cx="20812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i="0">
                <a:solidFill>
                  <a:srgbClr val="080808"/>
                </a:solidFill>
                <a:ea typeface="宋体" charset="-122"/>
              </a:rPr>
              <a:t> </a:t>
            </a:r>
            <a:r>
              <a:rPr lang="en-US" altLang="zh-CN" b="1" i="0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5" name="Rectangle 40"/>
          <p:cNvSpPr>
            <a:spLocks noChangeArrowheads="1"/>
          </p:cNvSpPr>
          <p:nvPr/>
        </p:nvSpPr>
        <p:spPr bwMode="black">
          <a:xfrm>
            <a:off x="2908995" y="4751413"/>
            <a:ext cx="20812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i="0">
                <a:solidFill>
                  <a:srgbClr val="080808"/>
                </a:solidFill>
                <a:ea typeface="宋体" charset="-122"/>
              </a:rPr>
              <a:t> </a:t>
            </a:r>
            <a:r>
              <a:rPr lang="en-US" altLang="zh-CN" b="1" i="0">
                <a:solidFill>
                  <a:srgbClr val="08080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66" name="Text Box 41"/>
          <p:cNvSpPr txBox="1">
            <a:spLocks noChangeArrowheads="1"/>
          </p:cNvSpPr>
          <p:nvPr/>
        </p:nvSpPr>
        <p:spPr bwMode="gray">
          <a:xfrm>
            <a:off x="1051620" y="3162325"/>
            <a:ext cx="1987550" cy="70167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1C1C1C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B1AD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i="0">
                <a:solidFill>
                  <a:srgbClr val="F8F8F8"/>
                </a:solidFill>
                <a:latin typeface="Times New Roman" pitchFamily="18" charset="0"/>
                <a:ea typeface="宋体" charset="-122"/>
              </a:rPr>
              <a:t>Description of the contents</a:t>
            </a:r>
          </a:p>
        </p:txBody>
      </p:sp>
      <p:grpSp>
        <p:nvGrpSpPr>
          <p:cNvPr id="67" name="Group 42"/>
          <p:cNvGrpSpPr>
            <a:grpSpLocks/>
          </p:cNvGrpSpPr>
          <p:nvPr/>
        </p:nvGrpSpPr>
        <p:grpSpPr bwMode="auto">
          <a:xfrm>
            <a:off x="3309045" y="2555900"/>
            <a:ext cx="339725" cy="339725"/>
            <a:chOff x="2928" y="2208"/>
            <a:chExt cx="262" cy="262"/>
          </a:xfrm>
        </p:grpSpPr>
        <p:sp>
          <p:nvSpPr>
            <p:cNvPr id="68" name="Oval 43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9" name="Oval 44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0" name="Group 45"/>
          <p:cNvGrpSpPr>
            <a:grpSpLocks/>
          </p:cNvGrpSpPr>
          <p:nvPr/>
        </p:nvGrpSpPr>
        <p:grpSpPr bwMode="auto">
          <a:xfrm>
            <a:off x="3540820" y="3324250"/>
            <a:ext cx="339725" cy="339725"/>
            <a:chOff x="2928" y="2208"/>
            <a:chExt cx="262" cy="262"/>
          </a:xfrm>
        </p:grpSpPr>
        <p:sp>
          <p:nvSpPr>
            <p:cNvPr id="71" name="Oval 46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2" name="Oval 47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3" name="Group 48"/>
          <p:cNvGrpSpPr>
            <a:grpSpLocks/>
          </p:cNvGrpSpPr>
          <p:nvPr/>
        </p:nvGrpSpPr>
        <p:grpSpPr bwMode="auto">
          <a:xfrm>
            <a:off x="3299520" y="4140225"/>
            <a:ext cx="339725" cy="339725"/>
            <a:chOff x="2928" y="2208"/>
            <a:chExt cx="262" cy="262"/>
          </a:xfrm>
        </p:grpSpPr>
        <p:sp>
          <p:nvSpPr>
            <p:cNvPr id="74" name="Oval 4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5" name="Oval 50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6" name="Group 51"/>
          <p:cNvGrpSpPr>
            <a:grpSpLocks/>
          </p:cNvGrpSpPr>
          <p:nvPr/>
        </p:nvGrpSpPr>
        <p:grpSpPr bwMode="auto">
          <a:xfrm>
            <a:off x="2674045" y="4762525"/>
            <a:ext cx="339725" cy="339725"/>
            <a:chOff x="2928" y="2208"/>
            <a:chExt cx="262" cy="262"/>
          </a:xfrm>
        </p:grpSpPr>
        <p:sp>
          <p:nvSpPr>
            <p:cNvPr id="77" name="Oval 5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8" name="Oval 5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9" name="Group 54"/>
          <p:cNvGrpSpPr>
            <a:grpSpLocks/>
          </p:cNvGrpSpPr>
          <p:nvPr/>
        </p:nvGrpSpPr>
        <p:grpSpPr bwMode="auto">
          <a:xfrm>
            <a:off x="5626795" y="2351113"/>
            <a:ext cx="180975" cy="180975"/>
            <a:chOff x="2928" y="2208"/>
            <a:chExt cx="262" cy="262"/>
          </a:xfrm>
        </p:grpSpPr>
        <p:sp>
          <p:nvSpPr>
            <p:cNvPr id="80" name="Oval 5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1" name="Oval 56"/>
            <p:cNvSpPr>
              <a:spLocks noChangeArrowheads="1"/>
            </p:cNvSpPr>
            <p:nvPr/>
          </p:nvSpPr>
          <p:spPr bwMode="gray">
            <a:xfrm>
              <a:off x="2949" y="2231"/>
              <a:ext cx="218" cy="216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82" name="Group 57"/>
          <p:cNvGrpSpPr>
            <a:grpSpLocks/>
          </p:cNvGrpSpPr>
          <p:nvPr/>
        </p:nvGrpSpPr>
        <p:grpSpPr bwMode="auto">
          <a:xfrm>
            <a:off x="5626795" y="3305200"/>
            <a:ext cx="180975" cy="180975"/>
            <a:chOff x="2928" y="2208"/>
            <a:chExt cx="262" cy="262"/>
          </a:xfrm>
        </p:grpSpPr>
        <p:sp>
          <p:nvSpPr>
            <p:cNvPr id="83" name="Oval 5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4" name="Oval 59"/>
            <p:cNvSpPr>
              <a:spLocks noChangeArrowheads="1"/>
            </p:cNvSpPr>
            <p:nvPr/>
          </p:nvSpPr>
          <p:spPr bwMode="gray">
            <a:xfrm>
              <a:off x="2949" y="2231"/>
              <a:ext cx="218" cy="216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85" name="Group 60"/>
          <p:cNvGrpSpPr>
            <a:grpSpLocks/>
          </p:cNvGrpSpPr>
          <p:nvPr/>
        </p:nvGrpSpPr>
        <p:grpSpPr bwMode="auto">
          <a:xfrm>
            <a:off x="5626795" y="4240238"/>
            <a:ext cx="180975" cy="180975"/>
            <a:chOff x="2928" y="2208"/>
            <a:chExt cx="262" cy="262"/>
          </a:xfrm>
        </p:grpSpPr>
        <p:sp>
          <p:nvSpPr>
            <p:cNvPr id="86" name="Oval 6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862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7" name="Oval 62"/>
            <p:cNvSpPr>
              <a:spLocks noChangeArrowheads="1"/>
            </p:cNvSpPr>
            <p:nvPr/>
          </p:nvSpPr>
          <p:spPr bwMode="gray">
            <a:xfrm>
              <a:off x="2949" y="2231"/>
              <a:ext cx="218" cy="216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17876</TotalTime>
  <Words>75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711</cp:revision>
  <dcterms:created xsi:type="dcterms:W3CDTF">2009-02-11T05:37:22Z</dcterms:created>
  <dcterms:modified xsi:type="dcterms:W3CDTF">2012-07-22T04:05:41Z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