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57"/>
          <p:cNvGrpSpPr>
            <a:grpSpLocks/>
          </p:cNvGrpSpPr>
          <p:nvPr/>
        </p:nvGrpSpPr>
        <p:grpSpPr bwMode="auto">
          <a:xfrm>
            <a:off x="4054475" y="2271614"/>
            <a:ext cx="1711325" cy="536575"/>
            <a:chOff x="3964" y="2071"/>
            <a:chExt cx="1484" cy="330"/>
          </a:xfrm>
        </p:grpSpPr>
        <p:sp>
          <p:nvSpPr>
            <p:cNvPr id="98" name="AutoShape 58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9" name="AutoShape 59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100" name="Rectangle 60"/>
          <p:cNvSpPr>
            <a:spLocks noChangeArrowheads="1"/>
          </p:cNvSpPr>
          <p:nvPr/>
        </p:nvSpPr>
        <p:spPr bwMode="gray">
          <a:xfrm>
            <a:off x="7232650" y="4135339"/>
            <a:ext cx="1085850" cy="1263650"/>
          </a:xfrm>
          <a:prstGeom prst="rect">
            <a:avLst/>
          </a:prstGeom>
          <a:gradFill rotWithShape="1">
            <a:gsLst>
              <a:gs pos="0">
                <a:srgbClr val="9590D4"/>
              </a:gs>
              <a:gs pos="100000">
                <a:srgbClr val="9590D4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01" name="Rectangle 61"/>
          <p:cNvSpPr>
            <a:spLocks noChangeArrowheads="1"/>
          </p:cNvSpPr>
          <p:nvPr/>
        </p:nvSpPr>
        <p:spPr bwMode="gray">
          <a:xfrm>
            <a:off x="6069013" y="4135339"/>
            <a:ext cx="1085850" cy="1263650"/>
          </a:xfrm>
          <a:prstGeom prst="rect">
            <a:avLst/>
          </a:prstGeom>
          <a:gradFill rotWithShape="1">
            <a:gsLst>
              <a:gs pos="0">
                <a:srgbClr val="9590D4"/>
              </a:gs>
              <a:gs pos="100000">
                <a:srgbClr val="9590D4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grpSp>
        <p:nvGrpSpPr>
          <p:cNvPr id="102" name="Group 62"/>
          <p:cNvGrpSpPr>
            <a:grpSpLocks/>
          </p:cNvGrpSpPr>
          <p:nvPr/>
        </p:nvGrpSpPr>
        <p:grpSpPr bwMode="auto">
          <a:xfrm>
            <a:off x="1006475" y="3447951"/>
            <a:ext cx="2273300" cy="536575"/>
            <a:chOff x="3964" y="2071"/>
            <a:chExt cx="1484" cy="330"/>
          </a:xfrm>
        </p:grpSpPr>
        <p:sp>
          <p:nvSpPr>
            <p:cNvPr id="103" name="AutoShape 63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E4D578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04" name="AutoShape 64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E4D578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grpSp>
        <p:nvGrpSpPr>
          <p:cNvPr id="105" name="Group 65"/>
          <p:cNvGrpSpPr>
            <a:grpSpLocks/>
          </p:cNvGrpSpPr>
          <p:nvPr/>
        </p:nvGrpSpPr>
        <p:grpSpPr bwMode="auto">
          <a:xfrm>
            <a:off x="6051550" y="3447951"/>
            <a:ext cx="2273300" cy="536575"/>
            <a:chOff x="3964" y="2071"/>
            <a:chExt cx="1484" cy="330"/>
          </a:xfrm>
        </p:grpSpPr>
        <p:sp>
          <p:nvSpPr>
            <p:cNvPr id="106" name="AutoShape 66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9590D4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07" name="AutoShape 67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9590D4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grpSp>
        <p:nvGrpSpPr>
          <p:cNvPr id="108" name="Group 68"/>
          <p:cNvGrpSpPr>
            <a:grpSpLocks/>
          </p:cNvGrpSpPr>
          <p:nvPr/>
        </p:nvGrpSpPr>
        <p:grpSpPr bwMode="auto">
          <a:xfrm>
            <a:off x="3525838" y="3457476"/>
            <a:ext cx="2273300" cy="536575"/>
            <a:chOff x="3964" y="2071"/>
            <a:chExt cx="1484" cy="330"/>
          </a:xfrm>
        </p:grpSpPr>
        <p:sp>
          <p:nvSpPr>
            <p:cNvPr id="109" name="AutoShape 69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6CD2C1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10" name="AutoShape 70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6CD2C1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grpSp>
        <p:nvGrpSpPr>
          <p:cNvPr id="111" name="Group 71"/>
          <p:cNvGrpSpPr>
            <a:grpSpLocks/>
          </p:cNvGrpSpPr>
          <p:nvPr/>
        </p:nvGrpSpPr>
        <p:grpSpPr bwMode="auto">
          <a:xfrm>
            <a:off x="1881188" y="2271614"/>
            <a:ext cx="1711325" cy="536575"/>
            <a:chOff x="3964" y="2071"/>
            <a:chExt cx="1484" cy="330"/>
          </a:xfrm>
        </p:grpSpPr>
        <p:sp>
          <p:nvSpPr>
            <p:cNvPr id="112" name="AutoShape 72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3" name="AutoShape 73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14" name="Group 74"/>
          <p:cNvGrpSpPr>
            <a:grpSpLocks/>
          </p:cNvGrpSpPr>
          <p:nvPr/>
        </p:nvGrpSpPr>
        <p:grpSpPr bwMode="auto">
          <a:xfrm>
            <a:off x="1939925" y="1412776"/>
            <a:ext cx="1597025" cy="536575"/>
            <a:chOff x="3964" y="2071"/>
            <a:chExt cx="1484" cy="330"/>
          </a:xfrm>
        </p:grpSpPr>
        <p:sp>
          <p:nvSpPr>
            <p:cNvPr id="115" name="AutoShape 75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6" name="AutoShape 76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117" name="Rectangle 77"/>
          <p:cNvSpPr>
            <a:spLocks noChangeArrowheads="1"/>
          </p:cNvSpPr>
          <p:nvPr/>
        </p:nvSpPr>
        <p:spPr bwMode="gray">
          <a:xfrm>
            <a:off x="1025525" y="4135339"/>
            <a:ext cx="1085850" cy="1263650"/>
          </a:xfrm>
          <a:prstGeom prst="rect">
            <a:avLst/>
          </a:prstGeom>
          <a:gradFill rotWithShape="1">
            <a:gsLst>
              <a:gs pos="0">
                <a:srgbClr val="E4D578"/>
              </a:gs>
              <a:gs pos="100000">
                <a:srgbClr val="E4D578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18" name="Rectangle 78"/>
          <p:cNvSpPr>
            <a:spLocks noChangeArrowheads="1"/>
          </p:cNvSpPr>
          <p:nvPr/>
        </p:nvSpPr>
        <p:spPr bwMode="gray">
          <a:xfrm>
            <a:off x="2189163" y="4135339"/>
            <a:ext cx="1085850" cy="1263650"/>
          </a:xfrm>
          <a:prstGeom prst="rect">
            <a:avLst/>
          </a:prstGeom>
          <a:gradFill rotWithShape="1">
            <a:gsLst>
              <a:gs pos="0">
                <a:srgbClr val="E4D578"/>
              </a:gs>
              <a:gs pos="100000">
                <a:srgbClr val="E4D578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cxnSp>
        <p:nvCxnSpPr>
          <p:cNvPr id="119" name="AutoShape 79"/>
          <p:cNvCxnSpPr>
            <a:cxnSpLocks noChangeShapeType="1"/>
          </p:cNvCxnSpPr>
          <p:nvPr/>
        </p:nvCxnSpPr>
        <p:spPr bwMode="black">
          <a:xfrm flipH="1">
            <a:off x="3611563" y="2512914"/>
            <a:ext cx="430212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" name="AutoShape 80"/>
          <p:cNvCxnSpPr>
            <a:cxnSpLocks noChangeShapeType="1"/>
            <a:stCxn id="103" idx="0"/>
            <a:endCxn id="112" idx="2"/>
          </p:cNvCxnSpPr>
          <p:nvPr/>
        </p:nvCxnSpPr>
        <p:spPr bwMode="black">
          <a:xfrm rot="16200000">
            <a:off x="2120107" y="2831207"/>
            <a:ext cx="639762" cy="593725"/>
          </a:xfrm>
          <a:prstGeom prst="bentConnector3">
            <a:avLst>
              <a:gd name="adj1" fmla="val 49875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5" name="AutoShape 81"/>
          <p:cNvCxnSpPr>
            <a:cxnSpLocks noChangeShapeType="1"/>
            <a:stCxn id="106" idx="0"/>
            <a:endCxn id="112" idx="2"/>
          </p:cNvCxnSpPr>
          <p:nvPr/>
        </p:nvCxnSpPr>
        <p:spPr bwMode="black">
          <a:xfrm rot="5400000" flipH="1">
            <a:off x="4642644" y="902395"/>
            <a:ext cx="639762" cy="4451350"/>
          </a:xfrm>
          <a:prstGeom prst="bentConnector3">
            <a:avLst>
              <a:gd name="adj1" fmla="val 49875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6" name="Text Box 82"/>
          <p:cNvSpPr txBox="1">
            <a:spLocks noChangeArrowheads="1"/>
          </p:cNvSpPr>
          <p:nvPr/>
        </p:nvSpPr>
        <p:spPr bwMode="black">
          <a:xfrm>
            <a:off x="2235200" y="1493739"/>
            <a:ext cx="10001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172E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b="1" i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</a:rPr>
              <a:t>CEO</a:t>
            </a:r>
          </a:p>
        </p:txBody>
      </p:sp>
      <p:sp>
        <p:nvSpPr>
          <p:cNvPr id="177" name="Text Box 83"/>
          <p:cNvSpPr txBox="1">
            <a:spLocks noChangeArrowheads="1"/>
          </p:cNvSpPr>
          <p:nvPr/>
        </p:nvSpPr>
        <p:spPr bwMode="black">
          <a:xfrm>
            <a:off x="4064000" y="2371626"/>
            <a:ext cx="1689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i="0">
                <a:solidFill>
                  <a:srgbClr val="000000"/>
                </a:solidFill>
                <a:ea typeface="宋体" charset="-122"/>
              </a:rPr>
              <a:t>Sub Department</a:t>
            </a:r>
          </a:p>
        </p:txBody>
      </p:sp>
      <p:sp>
        <p:nvSpPr>
          <p:cNvPr id="178" name="Text Box 84"/>
          <p:cNvSpPr txBox="1">
            <a:spLocks noChangeArrowheads="1"/>
          </p:cNvSpPr>
          <p:nvPr/>
        </p:nvSpPr>
        <p:spPr bwMode="black">
          <a:xfrm>
            <a:off x="6092825" y="3538439"/>
            <a:ext cx="2200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0">
                <a:ea typeface="宋体" charset="-122"/>
              </a:rPr>
              <a:t>Sub Department</a:t>
            </a:r>
          </a:p>
        </p:txBody>
      </p:sp>
      <p:sp>
        <p:nvSpPr>
          <p:cNvPr id="179" name="Text Box 85"/>
          <p:cNvSpPr txBox="1">
            <a:spLocks noChangeArrowheads="1"/>
          </p:cNvSpPr>
          <p:nvPr/>
        </p:nvSpPr>
        <p:spPr bwMode="black">
          <a:xfrm>
            <a:off x="1033463" y="3528914"/>
            <a:ext cx="2200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0">
                <a:ea typeface="宋体" charset="-122"/>
              </a:rPr>
              <a:t>Sub Department</a:t>
            </a:r>
          </a:p>
        </p:txBody>
      </p:sp>
      <p:sp>
        <p:nvSpPr>
          <p:cNvPr id="180" name="Text Box 86"/>
          <p:cNvSpPr txBox="1">
            <a:spLocks noChangeArrowheads="1"/>
          </p:cNvSpPr>
          <p:nvPr/>
        </p:nvSpPr>
        <p:spPr bwMode="gray">
          <a:xfrm>
            <a:off x="925513" y="4470301"/>
            <a:ext cx="1308100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18232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Sub 01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Department</a:t>
            </a:r>
          </a:p>
        </p:txBody>
      </p:sp>
      <p:sp>
        <p:nvSpPr>
          <p:cNvPr id="181" name="Text Box 87"/>
          <p:cNvSpPr txBox="1">
            <a:spLocks noChangeArrowheads="1"/>
          </p:cNvSpPr>
          <p:nvPr/>
        </p:nvSpPr>
        <p:spPr bwMode="gray">
          <a:xfrm>
            <a:off x="2084388" y="4470301"/>
            <a:ext cx="1308100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18232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Sub 01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Department</a:t>
            </a:r>
          </a:p>
        </p:txBody>
      </p:sp>
      <p:sp>
        <p:nvSpPr>
          <p:cNvPr id="182" name="Text Box 88"/>
          <p:cNvSpPr txBox="1">
            <a:spLocks noChangeArrowheads="1"/>
          </p:cNvSpPr>
          <p:nvPr/>
        </p:nvSpPr>
        <p:spPr bwMode="black">
          <a:xfrm>
            <a:off x="3556000" y="3535264"/>
            <a:ext cx="2200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0">
                <a:ea typeface="宋体" charset="-122"/>
              </a:rPr>
              <a:t>Sub Department</a:t>
            </a:r>
          </a:p>
        </p:txBody>
      </p:sp>
      <p:sp>
        <p:nvSpPr>
          <p:cNvPr id="183" name="Rectangle 89"/>
          <p:cNvSpPr>
            <a:spLocks noChangeArrowheads="1"/>
          </p:cNvSpPr>
          <p:nvPr/>
        </p:nvSpPr>
        <p:spPr bwMode="gray">
          <a:xfrm>
            <a:off x="3543300" y="4135339"/>
            <a:ext cx="1085850" cy="1263650"/>
          </a:xfrm>
          <a:prstGeom prst="rect">
            <a:avLst/>
          </a:prstGeom>
          <a:gradFill rotWithShape="1">
            <a:gsLst>
              <a:gs pos="0">
                <a:srgbClr val="6CD2C1"/>
              </a:gs>
              <a:gs pos="100000">
                <a:srgbClr val="6CD2C1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84" name="Rectangle 90"/>
          <p:cNvSpPr>
            <a:spLocks noChangeArrowheads="1"/>
          </p:cNvSpPr>
          <p:nvPr/>
        </p:nvSpPr>
        <p:spPr bwMode="gray">
          <a:xfrm>
            <a:off x="4706938" y="4135339"/>
            <a:ext cx="1085850" cy="1263650"/>
          </a:xfrm>
          <a:prstGeom prst="rect">
            <a:avLst/>
          </a:prstGeom>
          <a:gradFill rotWithShape="1">
            <a:gsLst>
              <a:gs pos="0">
                <a:srgbClr val="6CD2C1"/>
              </a:gs>
              <a:gs pos="100000">
                <a:srgbClr val="6CD2C1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185" name="Text Box 91"/>
          <p:cNvSpPr txBox="1">
            <a:spLocks noChangeArrowheads="1"/>
          </p:cNvSpPr>
          <p:nvPr/>
        </p:nvSpPr>
        <p:spPr bwMode="gray">
          <a:xfrm>
            <a:off x="3443288" y="4470301"/>
            <a:ext cx="1308100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18232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Sub 02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Department</a:t>
            </a:r>
          </a:p>
        </p:txBody>
      </p:sp>
      <p:sp>
        <p:nvSpPr>
          <p:cNvPr id="186" name="Text Box 92"/>
          <p:cNvSpPr txBox="1">
            <a:spLocks noChangeArrowheads="1"/>
          </p:cNvSpPr>
          <p:nvPr/>
        </p:nvSpPr>
        <p:spPr bwMode="gray">
          <a:xfrm>
            <a:off x="4602163" y="4470301"/>
            <a:ext cx="1308100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18232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Sub 02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Department</a:t>
            </a:r>
          </a:p>
        </p:txBody>
      </p:sp>
      <p:sp>
        <p:nvSpPr>
          <p:cNvPr id="187" name="Text Box 93"/>
          <p:cNvSpPr txBox="1">
            <a:spLocks noChangeArrowheads="1"/>
          </p:cNvSpPr>
          <p:nvPr/>
        </p:nvSpPr>
        <p:spPr bwMode="gray">
          <a:xfrm>
            <a:off x="5969000" y="4470301"/>
            <a:ext cx="1308100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18232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Sub 03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Department</a:t>
            </a:r>
          </a:p>
        </p:txBody>
      </p:sp>
      <p:sp>
        <p:nvSpPr>
          <p:cNvPr id="188" name="Text Box 94"/>
          <p:cNvSpPr txBox="1">
            <a:spLocks noChangeArrowheads="1"/>
          </p:cNvSpPr>
          <p:nvPr/>
        </p:nvSpPr>
        <p:spPr bwMode="gray">
          <a:xfrm>
            <a:off x="7127875" y="4470301"/>
            <a:ext cx="1308100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18232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Sub 03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 i="0">
                <a:ea typeface="宋体" charset="-122"/>
              </a:rPr>
              <a:t>Department</a:t>
            </a:r>
          </a:p>
        </p:txBody>
      </p:sp>
      <p:sp>
        <p:nvSpPr>
          <p:cNvPr id="189" name="Text Box 95"/>
          <p:cNvSpPr txBox="1">
            <a:spLocks noChangeArrowheads="1"/>
          </p:cNvSpPr>
          <p:nvPr/>
        </p:nvSpPr>
        <p:spPr bwMode="black">
          <a:xfrm>
            <a:off x="2011363" y="2347814"/>
            <a:ext cx="1460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0">
                <a:solidFill>
                  <a:srgbClr val="000000"/>
                </a:solidFill>
                <a:ea typeface="宋体" charset="-122"/>
              </a:rPr>
              <a:t>Department</a:t>
            </a:r>
          </a:p>
        </p:txBody>
      </p:sp>
      <p:cxnSp>
        <p:nvCxnSpPr>
          <p:cNvPr id="190" name="AutoShape 96"/>
          <p:cNvCxnSpPr>
            <a:cxnSpLocks noChangeShapeType="1"/>
            <a:stCxn id="115" idx="2"/>
            <a:endCxn id="112" idx="0"/>
          </p:cNvCxnSpPr>
          <p:nvPr/>
        </p:nvCxnSpPr>
        <p:spPr bwMode="black">
          <a:xfrm flipH="1">
            <a:off x="2736850" y="1949351"/>
            <a:ext cx="1588" cy="3222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1" name="AutoShape 97"/>
          <p:cNvCxnSpPr>
            <a:cxnSpLocks noChangeShapeType="1"/>
            <a:stCxn id="112" idx="2"/>
            <a:endCxn id="109" idx="0"/>
          </p:cNvCxnSpPr>
          <p:nvPr/>
        </p:nvCxnSpPr>
        <p:spPr bwMode="black">
          <a:xfrm rot="16200000" flipH="1">
            <a:off x="3375025" y="2170014"/>
            <a:ext cx="649287" cy="1925638"/>
          </a:xfrm>
          <a:prstGeom prst="bentConnector3">
            <a:avLst>
              <a:gd name="adj1" fmla="val 4988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17799</TotalTime>
  <Words>28</Words>
  <Application>Microsoft Office PowerPoint</Application>
  <PresentationFormat>全屏显示(4:3)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710</cp:revision>
  <dcterms:created xsi:type="dcterms:W3CDTF">2009-02-11T05:37:22Z</dcterms:created>
  <dcterms:modified xsi:type="dcterms:W3CDTF">2012-07-22T02:43:18Z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