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57"/>
          <p:cNvSpPr>
            <a:spLocks noChangeArrowheads="1"/>
          </p:cNvSpPr>
          <p:nvPr/>
        </p:nvSpPr>
        <p:spPr bwMode="grayWhite">
          <a:xfrm>
            <a:off x="1032395" y="4571901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DDDDDD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1" name="AutoShape 58"/>
          <p:cNvSpPr>
            <a:spLocks noChangeArrowheads="1"/>
          </p:cNvSpPr>
          <p:nvPr/>
        </p:nvSpPr>
        <p:spPr bwMode="white">
          <a:xfrm>
            <a:off x="2481783" y="4570314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2" name="Rectangle 59"/>
          <p:cNvSpPr>
            <a:spLocks noChangeArrowheads="1"/>
          </p:cNvSpPr>
          <p:nvPr/>
        </p:nvSpPr>
        <p:spPr bwMode="grayWhite">
          <a:xfrm>
            <a:off x="1032395" y="5114826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DDDDDD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3" name="AutoShape 60"/>
          <p:cNvSpPr>
            <a:spLocks noChangeArrowheads="1"/>
          </p:cNvSpPr>
          <p:nvPr/>
        </p:nvSpPr>
        <p:spPr bwMode="white">
          <a:xfrm>
            <a:off x="2481783" y="5113239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4" name="Rectangle 61"/>
          <p:cNvSpPr>
            <a:spLocks noChangeArrowheads="1"/>
          </p:cNvSpPr>
          <p:nvPr/>
        </p:nvSpPr>
        <p:spPr bwMode="grayWhite">
          <a:xfrm>
            <a:off x="1032395" y="4028976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DDDDDD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5" name="AutoShape 62"/>
          <p:cNvSpPr>
            <a:spLocks noChangeArrowheads="1"/>
          </p:cNvSpPr>
          <p:nvPr/>
        </p:nvSpPr>
        <p:spPr bwMode="white">
          <a:xfrm>
            <a:off x="2481783" y="4027389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6" name="Rectangle 63"/>
          <p:cNvSpPr>
            <a:spLocks noChangeArrowheads="1"/>
          </p:cNvSpPr>
          <p:nvPr/>
        </p:nvSpPr>
        <p:spPr bwMode="grayWhite">
          <a:xfrm>
            <a:off x="1033983" y="2981226"/>
            <a:ext cx="7173912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DDDDDD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7" name="AutoShape 64"/>
          <p:cNvSpPr>
            <a:spLocks noChangeArrowheads="1"/>
          </p:cNvSpPr>
          <p:nvPr/>
        </p:nvSpPr>
        <p:spPr bwMode="white">
          <a:xfrm>
            <a:off x="2492895" y="2979639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8" name="Rectangle 65"/>
          <p:cNvSpPr>
            <a:spLocks noChangeArrowheads="1"/>
          </p:cNvSpPr>
          <p:nvPr/>
        </p:nvSpPr>
        <p:spPr bwMode="grayWhite">
          <a:xfrm>
            <a:off x="1032395" y="3527326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DDDDDD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9" name="AutoShape 66"/>
          <p:cNvSpPr>
            <a:spLocks noChangeArrowheads="1"/>
          </p:cNvSpPr>
          <p:nvPr/>
        </p:nvSpPr>
        <p:spPr bwMode="white">
          <a:xfrm>
            <a:off x="2481783" y="3525739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0" name="Rectangle 67"/>
          <p:cNvSpPr>
            <a:spLocks noChangeArrowheads="1"/>
          </p:cNvSpPr>
          <p:nvPr/>
        </p:nvSpPr>
        <p:spPr bwMode="grayWhite">
          <a:xfrm>
            <a:off x="1033983" y="2419251"/>
            <a:ext cx="7173912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DDDDDD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1" name="AutoShape 68"/>
          <p:cNvSpPr>
            <a:spLocks noChangeArrowheads="1"/>
          </p:cNvSpPr>
          <p:nvPr/>
        </p:nvSpPr>
        <p:spPr bwMode="gray">
          <a:xfrm>
            <a:off x="2492895" y="2417664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1" i="0" u="none" strike="noStrike" kern="0" cap="none" spc="0" normalizeH="0" baseline="0" noProof="0" smtClean="0">
              <a:ln>
                <a:noFill/>
              </a:ln>
              <a:solidFill>
                <a:srgbClr val="106A3F"/>
              </a:solidFill>
              <a:effectLst/>
              <a:uLnTx/>
              <a:uFillTx/>
              <a:latin typeface="Trebuchet MS" pitchFamily="34" charset="0"/>
              <a:ea typeface="宋体" charset="-122"/>
            </a:endParaRPr>
          </a:p>
        </p:txBody>
      </p:sp>
      <p:sp>
        <p:nvSpPr>
          <p:cNvPr id="132" name="Text Box 69"/>
          <p:cNvSpPr txBox="1">
            <a:spLocks noChangeArrowheads="1"/>
          </p:cNvSpPr>
          <p:nvPr/>
        </p:nvSpPr>
        <p:spPr bwMode="black">
          <a:xfrm>
            <a:off x="1091133" y="2390676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9590D4"/>
                </a:solidFill>
                <a:effectLst/>
                <a:uLnTx/>
                <a:uFillTx/>
                <a:latin typeface="Arial" charset="0"/>
                <a:ea typeface="宋体" charset="-122"/>
              </a:rPr>
              <a:t>Contents01</a:t>
            </a:r>
          </a:p>
        </p:txBody>
      </p:sp>
      <p:sp>
        <p:nvSpPr>
          <p:cNvPr id="133" name="Text Box 70"/>
          <p:cNvSpPr txBox="1">
            <a:spLocks noChangeArrowheads="1"/>
          </p:cNvSpPr>
          <p:nvPr/>
        </p:nvSpPr>
        <p:spPr bwMode="black">
          <a:xfrm>
            <a:off x="1091133" y="2957414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E4D578"/>
                </a:solidFill>
                <a:effectLst/>
                <a:uLnTx/>
                <a:uFillTx/>
                <a:latin typeface="Arial" charset="0"/>
                <a:ea typeface="宋体" charset="-122"/>
              </a:rPr>
              <a:t>Contents02</a:t>
            </a:r>
          </a:p>
        </p:txBody>
      </p:sp>
      <p:sp>
        <p:nvSpPr>
          <p:cNvPr id="134" name="Text Box 71"/>
          <p:cNvSpPr txBox="1">
            <a:spLocks noChangeArrowheads="1"/>
          </p:cNvSpPr>
          <p:nvPr/>
        </p:nvSpPr>
        <p:spPr bwMode="black">
          <a:xfrm>
            <a:off x="1091133" y="3490814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6CD2C1"/>
                </a:solidFill>
                <a:effectLst/>
                <a:uLnTx/>
                <a:uFillTx/>
                <a:latin typeface="Arial" charset="0"/>
                <a:ea typeface="宋体" charset="-122"/>
              </a:rPr>
              <a:t>Contents03</a:t>
            </a:r>
          </a:p>
        </p:txBody>
      </p:sp>
      <p:sp>
        <p:nvSpPr>
          <p:cNvPr id="135" name="Text Box 72"/>
          <p:cNvSpPr txBox="1">
            <a:spLocks noChangeArrowheads="1"/>
          </p:cNvSpPr>
          <p:nvPr/>
        </p:nvSpPr>
        <p:spPr bwMode="black">
          <a:xfrm>
            <a:off x="1091133" y="4000401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B0D795"/>
                </a:solidFill>
                <a:effectLst/>
                <a:uLnTx/>
                <a:uFillTx/>
                <a:latin typeface="Arial" charset="0"/>
                <a:ea typeface="宋体" charset="-122"/>
              </a:rPr>
              <a:t>Contents04</a:t>
            </a:r>
          </a:p>
        </p:txBody>
      </p:sp>
      <p:sp>
        <p:nvSpPr>
          <p:cNvPr id="136" name="Text Box 73"/>
          <p:cNvSpPr txBox="1">
            <a:spLocks noChangeArrowheads="1"/>
          </p:cNvSpPr>
          <p:nvPr/>
        </p:nvSpPr>
        <p:spPr bwMode="black">
          <a:xfrm>
            <a:off x="1091133" y="4543326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6EC8A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99CCFF"/>
                </a:solidFill>
                <a:ea typeface="宋体" charset="-122"/>
              </a:rPr>
              <a:t>Contents05</a:t>
            </a:r>
          </a:p>
        </p:txBody>
      </p:sp>
      <p:sp>
        <p:nvSpPr>
          <p:cNvPr id="137" name="Text Box 74"/>
          <p:cNvSpPr txBox="1">
            <a:spLocks noChangeArrowheads="1"/>
          </p:cNvSpPr>
          <p:nvPr/>
        </p:nvSpPr>
        <p:spPr bwMode="black">
          <a:xfrm>
            <a:off x="1091133" y="5091014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FF99FF"/>
                </a:solidFill>
                <a:ea typeface="宋体" charset="-122"/>
              </a:rPr>
              <a:t>Contents06</a:t>
            </a:r>
          </a:p>
        </p:txBody>
      </p:sp>
      <p:sp>
        <p:nvSpPr>
          <p:cNvPr id="138" name="Text Box 75"/>
          <p:cNvSpPr txBox="1">
            <a:spLocks noChangeArrowheads="1"/>
          </p:cNvSpPr>
          <p:nvPr/>
        </p:nvSpPr>
        <p:spPr bwMode="black">
          <a:xfrm>
            <a:off x="7490345" y="2390676"/>
            <a:ext cx="715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80808"/>
                </a:solidFill>
                <a:ea typeface="宋体" charset="-122"/>
              </a:rPr>
              <a:t>50%</a:t>
            </a:r>
          </a:p>
        </p:txBody>
      </p:sp>
      <p:sp>
        <p:nvSpPr>
          <p:cNvPr id="139" name="Text Box 76"/>
          <p:cNvSpPr txBox="1">
            <a:spLocks noChangeArrowheads="1"/>
          </p:cNvSpPr>
          <p:nvPr/>
        </p:nvSpPr>
        <p:spPr bwMode="black">
          <a:xfrm>
            <a:off x="7330008" y="2951064"/>
            <a:ext cx="876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80808"/>
                </a:solidFill>
                <a:ea typeface="宋体" charset="-122"/>
              </a:rPr>
              <a:t>17.5%</a:t>
            </a:r>
          </a:p>
        </p:txBody>
      </p:sp>
      <p:sp>
        <p:nvSpPr>
          <p:cNvPr id="140" name="Text Box 77"/>
          <p:cNvSpPr txBox="1">
            <a:spLocks noChangeArrowheads="1"/>
          </p:cNvSpPr>
          <p:nvPr/>
        </p:nvSpPr>
        <p:spPr bwMode="black">
          <a:xfrm>
            <a:off x="7330008" y="3484464"/>
            <a:ext cx="869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80808"/>
                </a:solidFill>
                <a:ea typeface="宋体" charset="-122"/>
              </a:rPr>
              <a:t>70.5%</a:t>
            </a:r>
          </a:p>
        </p:txBody>
      </p:sp>
      <p:sp>
        <p:nvSpPr>
          <p:cNvPr id="141" name="Text Box 78"/>
          <p:cNvSpPr txBox="1">
            <a:spLocks noChangeArrowheads="1"/>
          </p:cNvSpPr>
          <p:nvPr/>
        </p:nvSpPr>
        <p:spPr bwMode="black">
          <a:xfrm>
            <a:off x="7477645" y="3998814"/>
            <a:ext cx="715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80808"/>
                </a:solidFill>
                <a:ea typeface="宋体" charset="-122"/>
              </a:rPr>
              <a:t>40%</a:t>
            </a:r>
          </a:p>
        </p:txBody>
      </p:sp>
      <p:sp>
        <p:nvSpPr>
          <p:cNvPr id="142" name="Text Box 79"/>
          <p:cNvSpPr txBox="1">
            <a:spLocks noChangeArrowheads="1"/>
          </p:cNvSpPr>
          <p:nvPr/>
        </p:nvSpPr>
        <p:spPr bwMode="black">
          <a:xfrm>
            <a:off x="7452245" y="4532214"/>
            <a:ext cx="792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80808"/>
                </a:solidFill>
                <a:ea typeface="宋体" charset="-122"/>
              </a:rPr>
              <a:t>63.6%</a:t>
            </a:r>
          </a:p>
        </p:txBody>
      </p:sp>
      <p:sp>
        <p:nvSpPr>
          <p:cNvPr id="143" name="Text Box 80"/>
          <p:cNvSpPr txBox="1">
            <a:spLocks noChangeArrowheads="1"/>
          </p:cNvSpPr>
          <p:nvPr/>
        </p:nvSpPr>
        <p:spPr bwMode="black">
          <a:xfrm>
            <a:off x="7445895" y="5087839"/>
            <a:ext cx="7985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80808"/>
                </a:solidFill>
                <a:ea typeface="宋体" charset="-122"/>
              </a:rPr>
              <a:t>84.3%</a:t>
            </a:r>
          </a:p>
        </p:txBody>
      </p:sp>
      <p:grpSp>
        <p:nvGrpSpPr>
          <p:cNvPr id="144" name="Group 81"/>
          <p:cNvGrpSpPr>
            <a:grpSpLocks/>
          </p:cNvGrpSpPr>
          <p:nvPr/>
        </p:nvGrpSpPr>
        <p:grpSpPr bwMode="auto">
          <a:xfrm>
            <a:off x="2480195" y="5113239"/>
            <a:ext cx="4735513" cy="276225"/>
            <a:chOff x="1263" y="3342"/>
            <a:chExt cx="2977" cy="174"/>
          </a:xfrm>
        </p:grpSpPr>
        <p:grpSp>
          <p:nvGrpSpPr>
            <p:cNvPr id="145" name="Group 82"/>
            <p:cNvGrpSpPr>
              <a:grpSpLocks/>
            </p:cNvGrpSpPr>
            <p:nvPr/>
          </p:nvGrpSpPr>
          <p:grpSpPr bwMode="auto">
            <a:xfrm>
              <a:off x="1263" y="3342"/>
              <a:ext cx="2977" cy="174"/>
              <a:chOff x="1452" y="3342"/>
              <a:chExt cx="2977" cy="174"/>
            </a:xfrm>
          </p:grpSpPr>
          <p:sp>
            <p:nvSpPr>
              <p:cNvPr id="147" name="Rectangle 83"/>
              <p:cNvSpPr>
                <a:spLocks noChangeArrowheads="1"/>
              </p:cNvSpPr>
              <p:nvPr/>
            </p:nvSpPr>
            <p:spPr bwMode="gray">
              <a:xfrm>
                <a:off x="1452" y="3343"/>
                <a:ext cx="2977" cy="173"/>
              </a:xfrm>
              <a:prstGeom prst="rect">
                <a:avLst/>
              </a:prstGeom>
              <a:gradFill rotWithShape="1">
                <a:gsLst>
                  <a:gs pos="0">
                    <a:srgbClr val="BE72BE"/>
                  </a:gs>
                  <a:gs pos="100000">
                    <a:srgbClr val="FF99FF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99FF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48" name="AutoShape 84"/>
              <p:cNvSpPr>
                <a:spLocks noChangeArrowheads="1"/>
              </p:cNvSpPr>
              <p:nvPr/>
            </p:nvSpPr>
            <p:spPr bwMode="gray">
              <a:xfrm>
                <a:off x="1452" y="3342"/>
                <a:ext cx="2977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196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146" name="Line 85"/>
            <p:cNvSpPr>
              <a:spLocks noChangeShapeType="1"/>
            </p:cNvSpPr>
            <p:nvPr/>
          </p:nvSpPr>
          <p:spPr bwMode="gray">
            <a:xfrm>
              <a:off x="1263" y="3407"/>
              <a:ext cx="2977" cy="0"/>
            </a:xfrm>
            <a:prstGeom prst="line">
              <a:avLst/>
            </a:prstGeom>
            <a:noFill/>
            <a:ln w="9525">
              <a:solidFill>
                <a:srgbClr val="FFFFFF">
                  <a:alpha val="25098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9" name="Group 86"/>
          <p:cNvGrpSpPr>
            <a:grpSpLocks/>
          </p:cNvGrpSpPr>
          <p:nvPr/>
        </p:nvGrpSpPr>
        <p:grpSpPr bwMode="auto">
          <a:xfrm>
            <a:off x="2475433" y="4570314"/>
            <a:ext cx="3600450" cy="276225"/>
            <a:chOff x="1260" y="3006"/>
            <a:chExt cx="2262" cy="174"/>
          </a:xfrm>
        </p:grpSpPr>
        <p:grpSp>
          <p:nvGrpSpPr>
            <p:cNvPr id="150" name="Group 87"/>
            <p:cNvGrpSpPr>
              <a:grpSpLocks/>
            </p:cNvGrpSpPr>
            <p:nvPr/>
          </p:nvGrpSpPr>
          <p:grpSpPr bwMode="auto">
            <a:xfrm>
              <a:off x="1263" y="3006"/>
              <a:ext cx="2251" cy="174"/>
              <a:chOff x="1452" y="3006"/>
              <a:chExt cx="2251" cy="174"/>
            </a:xfrm>
          </p:grpSpPr>
          <p:sp>
            <p:nvSpPr>
              <p:cNvPr id="152" name="Rectangle 88"/>
              <p:cNvSpPr>
                <a:spLocks noChangeArrowheads="1"/>
              </p:cNvSpPr>
              <p:nvPr/>
            </p:nvSpPr>
            <p:spPr bwMode="gray">
              <a:xfrm>
                <a:off x="1452" y="3007"/>
                <a:ext cx="2251" cy="173"/>
              </a:xfrm>
              <a:prstGeom prst="rect">
                <a:avLst/>
              </a:prstGeom>
              <a:gradFill rotWithShape="1">
                <a:gsLst>
                  <a:gs pos="0">
                    <a:srgbClr val="7298BE"/>
                  </a:gs>
                  <a:gs pos="100000">
                    <a:srgbClr val="99CCFF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99CCFF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53" name="AutoShape 89"/>
              <p:cNvSpPr>
                <a:spLocks noChangeArrowheads="1"/>
              </p:cNvSpPr>
              <p:nvPr/>
            </p:nvSpPr>
            <p:spPr bwMode="gray">
              <a:xfrm>
                <a:off x="1452" y="3006"/>
                <a:ext cx="2248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196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151" name="Line 90"/>
            <p:cNvSpPr>
              <a:spLocks noChangeShapeType="1"/>
            </p:cNvSpPr>
            <p:nvPr/>
          </p:nvSpPr>
          <p:spPr bwMode="gray">
            <a:xfrm>
              <a:off x="1260" y="3072"/>
              <a:ext cx="2262" cy="0"/>
            </a:xfrm>
            <a:prstGeom prst="line">
              <a:avLst/>
            </a:prstGeom>
            <a:noFill/>
            <a:ln w="9525">
              <a:solidFill>
                <a:srgbClr val="FFFFFF">
                  <a:alpha val="25098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4" name="Group 91"/>
          <p:cNvGrpSpPr>
            <a:grpSpLocks/>
          </p:cNvGrpSpPr>
          <p:nvPr/>
        </p:nvGrpSpPr>
        <p:grpSpPr bwMode="auto">
          <a:xfrm>
            <a:off x="2480195" y="4027389"/>
            <a:ext cx="2259013" cy="274637"/>
            <a:chOff x="1263" y="2658"/>
            <a:chExt cx="829" cy="173"/>
          </a:xfrm>
        </p:grpSpPr>
        <p:grpSp>
          <p:nvGrpSpPr>
            <p:cNvPr id="155" name="Group 92"/>
            <p:cNvGrpSpPr>
              <a:grpSpLocks/>
            </p:cNvGrpSpPr>
            <p:nvPr/>
          </p:nvGrpSpPr>
          <p:grpSpPr bwMode="auto">
            <a:xfrm>
              <a:off x="1263" y="2658"/>
              <a:ext cx="829" cy="173"/>
              <a:chOff x="1452" y="2658"/>
              <a:chExt cx="829" cy="173"/>
            </a:xfrm>
          </p:grpSpPr>
          <p:sp>
            <p:nvSpPr>
              <p:cNvPr id="157" name="Rectangle 93"/>
              <p:cNvSpPr>
                <a:spLocks noChangeArrowheads="1"/>
              </p:cNvSpPr>
              <p:nvPr/>
            </p:nvSpPr>
            <p:spPr bwMode="gray">
              <a:xfrm>
                <a:off x="1452" y="2658"/>
                <a:ext cx="829" cy="173"/>
              </a:xfrm>
              <a:prstGeom prst="rect">
                <a:avLst/>
              </a:prstGeom>
              <a:gradFill rotWithShape="1">
                <a:gsLst>
                  <a:gs pos="0">
                    <a:srgbClr val="B0D795">
                      <a:gamma/>
                      <a:shade val="74510"/>
                      <a:invGamma/>
                    </a:srgbClr>
                  </a:gs>
                  <a:gs pos="100000">
                    <a:srgbClr val="B0D795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B0D795"/>
                </a:extrusionClr>
              </a:sp3d>
              <a:extLst>
                <a:ext uri="{91240B29-F687-4F45-9708-019B960494DF}">
                  <a14:hiddenLine xmlns:a14="http://schemas.microsoft.com/office/drawing/2010/main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58" name="AutoShape 94"/>
              <p:cNvSpPr>
                <a:spLocks noChangeArrowheads="1"/>
              </p:cNvSpPr>
              <p:nvPr/>
            </p:nvSpPr>
            <p:spPr bwMode="gray">
              <a:xfrm>
                <a:off x="1452" y="2658"/>
                <a:ext cx="829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196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156" name="Line 95"/>
            <p:cNvSpPr>
              <a:spLocks noChangeShapeType="1"/>
            </p:cNvSpPr>
            <p:nvPr/>
          </p:nvSpPr>
          <p:spPr bwMode="gray">
            <a:xfrm>
              <a:off x="1266" y="2725"/>
              <a:ext cx="825" cy="0"/>
            </a:xfrm>
            <a:prstGeom prst="line">
              <a:avLst/>
            </a:prstGeom>
            <a:noFill/>
            <a:ln w="9525">
              <a:solidFill>
                <a:srgbClr val="FFFFFF">
                  <a:alpha val="25098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9" name="Group 96"/>
          <p:cNvGrpSpPr>
            <a:grpSpLocks/>
          </p:cNvGrpSpPr>
          <p:nvPr/>
        </p:nvGrpSpPr>
        <p:grpSpPr bwMode="auto">
          <a:xfrm>
            <a:off x="2489720" y="2414489"/>
            <a:ext cx="2835275" cy="280987"/>
            <a:chOff x="1263" y="1646"/>
            <a:chExt cx="610" cy="173"/>
          </a:xfrm>
        </p:grpSpPr>
        <p:grpSp>
          <p:nvGrpSpPr>
            <p:cNvPr id="160" name="Group 97"/>
            <p:cNvGrpSpPr>
              <a:grpSpLocks/>
            </p:cNvGrpSpPr>
            <p:nvPr/>
          </p:nvGrpSpPr>
          <p:grpSpPr bwMode="auto">
            <a:xfrm>
              <a:off x="1263" y="1646"/>
              <a:ext cx="610" cy="173"/>
              <a:chOff x="1452" y="1646"/>
              <a:chExt cx="610" cy="173"/>
            </a:xfrm>
          </p:grpSpPr>
          <p:sp>
            <p:nvSpPr>
              <p:cNvPr id="162" name="Rectangle 98"/>
              <p:cNvSpPr>
                <a:spLocks noChangeArrowheads="1"/>
              </p:cNvSpPr>
              <p:nvPr/>
            </p:nvSpPr>
            <p:spPr bwMode="gray">
              <a:xfrm>
                <a:off x="1452" y="1646"/>
                <a:ext cx="610" cy="173"/>
              </a:xfrm>
              <a:prstGeom prst="rect">
                <a:avLst/>
              </a:prstGeom>
              <a:gradFill rotWithShape="1">
                <a:gsLst>
                  <a:gs pos="0">
                    <a:srgbClr val="9590D4">
                      <a:gamma/>
                      <a:shade val="74510"/>
                      <a:invGamma/>
                    </a:srgbClr>
                  </a:gs>
                  <a:gs pos="100000">
                    <a:srgbClr val="9590D4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1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9590D4"/>
                </a:extrusionClr>
              </a:sp3d>
              <a:extLst>
                <a:ext uri="{91240B29-F687-4F45-9708-019B960494DF}">
                  <a14:hiddenLine xmlns:a14="http://schemas.microsoft.com/office/drawing/2010/main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63" name="AutoShape 99"/>
              <p:cNvSpPr>
                <a:spLocks noChangeArrowheads="1"/>
              </p:cNvSpPr>
              <p:nvPr/>
            </p:nvSpPr>
            <p:spPr bwMode="gray">
              <a:xfrm>
                <a:off x="1452" y="1647"/>
                <a:ext cx="610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196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161" name="Line 100"/>
            <p:cNvSpPr>
              <a:spLocks noChangeShapeType="1"/>
            </p:cNvSpPr>
            <p:nvPr/>
          </p:nvSpPr>
          <p:spPr bwMode="gray">
            <a:xfrm>
              <a:off x="1265" y="1712"/>
              <a:ext cx="605" cy="0"/>
            </a:xfrm>
            <a:prstGeom prst="line">
              <a:avLst/>
            </a:prstGeom>
            <a:noFill/>
            <a:ln w="9525">
              <a:solidFill>
                <a:srgbClr val="FFFFFF">
                  <a:alpha val="25098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4" name="Group 101"/>
          <p:cNvGrpSpPr>
            <a:grpSpLocks/>
          </p:cNvGrpSpPr>
          <p:nvPr/>
        </p:nvGrpSpPr>
        <p:grpSpPr bwMode="auto">
          <a:xfrm>
            <a:off x="2489720" y="2979639"/>
            <a:ext cx="849313" cy="276225"/>
            <a:chOff x="1263" y="1998"/>
            <a:chExt cx="535" cy="174"/>
          </a:xfrm>
        </p:grpSpPr>
        <p:grpSp>
          <p:nvGrpSpPr>
            <p:cNvPr id="165" name="Group 102"/>
            <p:cNvGrpSpPr>
              <a:grpSpLocks/>
            </p:cNvGrpSpPr>
            <p:nvPr/>
          </p:nvGrpSpPr>
          <p:grpSpPr bwMode="auto">
            <a:xfrm>
              <a:off x="1263" y="1998"/>
              <a:ext cx="535" cy="174"/>
              <a:chOff x="1452" y="1998"/>
              <a:chExt cx="535" cy="174"/>
            </a:xfrm>
          </p:grpSpPr>
          <p:sp>
            <p:nvSpPr>
              <p:cNvPr id="167" name="Rectangle 103"/>
              <p:cNvSpPr>
                <a:spLocks noChangeArrowheads="1"/>
              </p:cNvSpPr>
              <p:nvPr/>
            </p:nvSpPr>
            <p:spPr bwMode="gray">
              <a:xfrm>
                <a:off x="1452" y="1999"/>
                <a:ext cx="535" cy="173"/>
              </a:xfrm>
              <a:prstGeom prst="rect">
                <a:avLst/>
              </a:prstGeom>
              <a:gradFill rotWithShape="1">
                <a:gsLst>
                  <a:gs pos="0">
                    <a:srgbClr val="E4D578">
                      <a:gamma/>
                      <a:shade val="74510"/>
                      <a:invGamma/>
                    </a:srgbClr>
                  </a:gs>
                  <a:gs pos="100000">
                    <a:srgbClr val="E4D578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E4D578"/>
                </a:extrusionClr>
              </a:sp3d>
              <a:extLst>
                <a:ext uri="{91240B29-F687-4F45-9708-019B960494DF}">
                  <a14:hiddenLine xmlns:a14="http://schemas.microsoft.com/office/drawing/2010/main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68" name="AutoShape 104"/>
              <p:cNvSpPr>
                <a:spLocks noChangeArrowheads="1"/>
              </p:cNvSpPr>
              <p:nvPr/>
            </p:nvSpPr>
            <p:spPr bwMode="gray">
              <a:xfrm>
                <a:off x="1452" y="1998"/>
                <a:ext cx="535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196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166" name="Line 105"/>
            <p:cNvSpPr>
              <a:spLocks noChangeShapeType="1"/>
            </p:cNvSpPr>
            <p:nvPr/>
          </p:nvSpPr>
          <p:spPr bwMode="gray">
            <a:xfrm>
              <a:off x="1264" y="2064"/>
              <a:ext cx="534" cy="0"/>
            </a:xfrm>
            <a:prstGeom prst="line">
              <a:avLst/>
            </a:prstGeom>
            <a:noFill/>
            <a:ln w="9525">
              <a:solidFill>
                <a:srgbClr val="FFFFFF">
                  <a:alpha val="25098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9" name="Group 106"/>
          <p:cNvGrpSpPr>
            <a:grpSpLocks/>
          </p:cNvGrpSpPr>
          <p:nvPr/>
        </p:nvGrpSpPr>
        <p:grpSpPr bwMode="auto">
          <a:xfrm>
            <a:off x="2480195" y="3532089"/>
            <a:ext cx="4221163" cy="266700"/>
            <a:chOff x="1463" y="2551"/>
            <a:chExt cx="2653" cy="174"/>
          </a:xfrm>
        </p:grpSpPr>
        <p:sp>
          <p:nvSpPr>
            <p:cNvPr id="170" name="Rectangle 107"/>
            <p:cNvSpPr>
              <a:spLocks noChangeArrowheads="1"/>
            </p:cNvSpPr>
            <p:nvPr/>
          </p:nvSpPr>
          <p:spPr bwMode="gray">
            <a:xfrm>
              <a:off x="1463" y="2552"/>
              <a:ext cx="2653" cy="173"/>
            </a:xfrm>
            <a:prstGeom prst="rect">
              <a:avLst/>
            </a:prstGeom>
            <a:gradFill rotWithShape="1">
              <a:gsLst>
                <a:gs pos="0">
                  <a:srgbClr val="6CD2C1">
                    <a:gamma/>
                    <a:shade val="74510"/>
                    <a:invGamma/>
                  </a:srgbClr>
                </a:gs>
                <a:gs pos="100000">
                  <a:srgbClr val="6CD2C1"/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CD2C1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71" name="AutoShape 108"/>
            <p:cNvSpPr>
              <a:spLocks noChangeArrowheads="1"/>
            </p:cNvSpPr>
            <p:nvPr/>
          </p:nvSpPr>
          <p:spPr bwMode="gray">
            <a:xfrm>
              <a:off x="1463" y="2551"/>
              <a:ext cx="2651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172" name="Line 109"/>
          <p:cNvSpPr>
            <a:spLocks noChangeShapeType="1"/>
          </p:cNvSpPr>
          <p:nvPr/>
        </p:nvSpPr>
        <p:spPr bwMode="gray">
          <a:xfrm>
            <a:off x="2497658" y="3625751"/>
            <a:ext cx="4187825" cy="0"/>
          </a:xfrm>
          <a:prstGeom prst="line">
            <a:avLst/>
          </a:prstGeom>
          <a:noFill/>
          <a:ln w="9525">
            <a:solidFill>
              <a:srgbClr val="FFFFFF">
                <a:alpha val="25098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3" name="AutoShape 110"/>
          <p:cNvSpPr>
            <a:spLocks noChangeArrowheads="1"/>
          </p:cNvSpPr>
          <p:nvPr/>
        </p:nvSpPr>
        <p:spPr bwMode="auto">
          <a:xfrm>
            <a:off x="1327670" y="1412776"/>
            <a:ext cx="6553200" cy="727075"/>
          </a:xfrm>
          <a:prstGeom prst="roundRect">
            <a:avLst>
              <a:gd name="adj" fmla="val 16667"/>
            </a:avLst>
          </a:prstGeom>
          <a:solidFill>
            <a:srgbClr val="EDF9F0"/>
          </a:solidFill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106A3F"/>
                </a:solidFill>
                <a:effectLst/>
                <a:uLnTx/>
                <a:uFillTx/>
                <a:ea typeface="宋体" charset="-122"/>
              </a:rPr>
              <a:t>ThemeGallery is a Design Digital Content &amp; Contents mall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106A3F"/>
                </a:solidFill>
                <a:effectLst/>
                <a:uLnTx/>
                <a:uFillTx/>
                <a:ea typeface="宋体" charset="-122"/>
              </a:rPr>
              <a:t>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17799</TotalTime>
  <Words>33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709</cp:revision>
  <dcterms:created xsi:type="dcterms:W3CDTF">2009-02-11T05:37:22Z</dcterms:created>
  <dcterms:modified xsi:type="dcterms:W3CDTF">2012-07-22T02:36:40Z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