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8"/>
          <p:cNvGrpSpPr>
            <a:grpSpLocks/>
          </p:cNvGrpSpPr>
          <p:nvPr/>
        </p:nvGrpSpPr>
        <p:grpSpPr bwMode="auto">
          <a:xfrm>
            <a:off x="1852513" y="3249067"/>
            <a:ext cx="5311775" cy="688975"/>
            <a:chOff x="720" y="1392"/>
            <a:chExt cx="4058" cy="480"/>
          </a:xfrm>
        </p:grpSpPr>
        <p:sp>
          <p:nvSpPr>
            <p:cNvPr id="52" name="AutoShape 5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9590D4"/>
                </a:gs>
                <a:gs pos="50000">
                  <a:srgbClr val="9590D4">
                    <a:gamma/>
                    <a:shade val="92157"/>
                    <a:invGamma/>
                  </a:srgbClr>
                </a:gs>
                <a:gs pos="100000">
                  <a:srgbClr val="9590D4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3" name="Group 6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54" name="AutoShape 6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590D4">
                      <a:alpha val="0"/>
                    </a:srgbClr>
                  </a:gs>
                  <a:gs pos="100000">
                    <a:srgbClr val="9590D4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AutoShape 6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590D4">
                      <a:gamma/>
                      <a:tint val="0"/>
                      <a:invGamma/>
                    </a:srgbClr>
                  </a:gs>
                  <a:gs pos="100000">
                    <a:srgbClr val="9590D4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6" name="Group 63"/>
          <p:cNvGrpSpPr>
            <a:grpSpLocks/>
          </p:cNvGrpSpPr>
          <p:nvPr/>
        </p:nvGrpSpPr>
        <p:grpSpPr bwMode="auto">
          <a:xfrm>
            <a:off x="1852513" y="4114255"/>
            <a:ext cx="5311775" cy="688975"/>
            <a:chOff x="720" y="1392"/>
            <a:chExt cx="4058" cy="480"/>
          </a:xfrm>
        </p:grpSpPr>
        <p:sp>
          <p:nvSpPr>
            <p:cNvPr id="57" name="AutoShape 6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0D795"/>
                </a:gs>
                <a:gs pos="50000">
                  <a:srgbClr val="B0D795">
                    <a:gamma/>
                    <a:shade val="92157"/>
                    <a:invGamma/>
                  </a:srgbClr>
                </a:gs>
                <a:gs pos="100000">
                  <a:srgbClr val="B0D79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58" name="Group 6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59" name="AutoShape 6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0D795">
                      <a:alpha val="0"/>
                    </a:srgbClr>
                  </a:gs>
                  <a:gs pos="100000">
                    <a:srgbClr val="B0D795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AutoShape 6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B0D795">
                      <a:gamma/>
                      <a:tint val="0"/>
                      <a:invGamma/>
                    </a:srgbClr>
                  </a:gs>
                  <a:gs pos="100000">
                    <a:srgbClr val="B0D795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1" name="Group 68"/>
          <p:cNvGrpSpPr>
            <a:grpSpLocks/>
          </p:cNvGrpSpPr>
          <p:nvPr/>
        </p:nvGrpSpPr>
        <p:grpSpPr bwMode="auto">
          <a:xfrm>
            <a:off x="1852513" y="4971505"/>
            <a:ext cx="5311775" cy="688975"/>
            <a:chOff x="720" y="1392"/>
            <a:chExt cx="4058" cy="480"/>
          </a:xfrm>
        </p:grpSpPr>
        <p:sp>
          <p:nvSpPr>
            <p:cNvPr id="62" name="AutoShape 6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E4D578"/>
                </a:gs>
                <a:gs pos="50000">
                  <a:srgbClr val="E4D578">
                    <a:gamma/>
                    <a:shade val="92157"/>
                    <a:invGamma/>
                  </a:srgbClr>
                </a:gs>
                <a:gs pos="100000">
                  <a:srgbClr val="E4D578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3" name="Group 7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4" name="AutoShape 7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4D578">
                      <a:alpha val="0"/>
                    </a:srgbClr>
                  </a:gs>
                  <a:gs pos="100000">
                    <a:srgbClr val="E4D578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AutoShape 7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E4D578">
                      <a:gamma/>
                      <a:tint val="0"/>
                      <a:invGamma/>
                    </a:srgbClr>
                  </a:gs>
                  <a:gs pos="100000">
                    <a:srgbClr val="E4D578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6" name="Group 73"/>
          <p:cNvGrpSpPr>
            <a:grpSpLocks/>
          </p:cNvGrpSpPr>
          <p:nvPr/>
        </p:nvGrpSpPr>
        <p:grpSpPr bwMode="auto">
          <a:xfrm>
            <a:off x="1852513" y="2385467"/>
            <a:ext cx="5311775" cy="688975"/>
            <a:chOff x="720" y="1392"/>
            <a:chExt cx="4058" cy="480"/>
          </a:xfrm>
        </p:grpSpPr>
        <p:sp>
          <p:nvSpPr>
            <p:cNvPr id="67" name="AutoShape 7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6CD2C1"/>
                </a:gs>
                <a:gs pos="50000">
                  <a:srgbClr val="6CD2C1">
                    <a:gamma/>
                    <a:shade val="92157"/>
                    <a:invGamma/>
                  </a:srgbClr>
                </a:gs>
                <a:gs pos="100000">
                  <a:srgbClr val="6CD2C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8" name="Group 7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9" name="AutoShape 7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6CD2C1">
                      <a:alpha val="0"/>
                    </a:srgbClr>
                  </a:gs>
                  <a:gs pos="100000">
                    <a:srgbClr val="6CD2C1">
                      <a:gamma/>
                      <a:tint val="0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AutoShape 7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6CD2C1">
                      <a:gamma/>
                      <a:tint val="0"/>
                      <a:invGamma/>
                    </a:srgbClr>
                  </a:gs>
                  <a:gs pos="100000">
                    <a:srgbClr val="6CD2C1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71" name="Text Box 78"/>
          <p:cNvSpPr txBox="1">
            <a:spLocks noChangeArrowheads="1"/>
          </p:cNvSpPr>
          <p:nvPr/>
        </p:nvSpPr>
        <p:spPr bwMode="white">
          <a:xfrm>
            <a:off x="2319238" y="2499767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>
                <a:solidFill>
                  <a:schemeClr val="tx1"/>
                </a:solidFill>
                <a:latin typeface="Arial" charset="0"/>
              </a:defRPr>
            </a:lvl1pPr>
            <a:lvl2pPr marL="914400" indent="-4572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371600" indent="-4572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828800" indent="-4572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286000" indent="-4572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 i="0">
                <a:ea typeface="宋体" charset="-122"/>
              </a:rPr>
              <a:t>Click to add title in here    </a:t>
            </a:r>
          </a:p>
        </p:txBody>
      </p:sp>
      <p:sp>
        <p:nvSpPr>
          <p:cNvPr id="72" name="Text Box 79"/>
          <p:cNvSpPr txBox="1">
            <a:spLocks noChangeArrowheads="1"/>
          </p:cNvSpPr>
          <p:nvPr/>
        </p:nvSpPr>
        <p:spPr bwMode="white">
          <a:xfrm>
            <a:off x="2330351" y="3357017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>
                <a:solidFill>
                  <a:schemeClr val="tx1"/>
                </a:solidFill>
                <a:latin typeface="Arial" charset="0"/>
              </a:defRPr>
            </a:lvl1pPr>
            <a:lvl2pPr marL="914400" indent="-4572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371600" indent="-4572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828800" indent="-4572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286000" indent="-4572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 i="0">
                <a:ea typeface="宋体" charset="-122"/>
              </a:rPr>
              <a:t>Click to add title in here    </a:t>
            </a:r>
          </a:p>
        </p:txBody>
      </p:sp>
      <p:sp>
        <p:nvSpPr>
          <p:cNvPr id="73" name="Text Box 80"/>
          <p:cNvSpPr txBox="1">
            <a:spLocks noChangeArrowheads="1"/>
          </p:cNvSpPr>
          <p:nvPr/>
        </p:nvSpPr>
        <p:spPr bwMode="white">
          <a:xfrm>
            <a:off x="2330351" y="4215855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>
                <a:solidFill>
                  <a:schemeClr val="tx1"/>
                </a:solidFill>
                <a:latin typeface="Arial" charset="0"/>
              </a:defRPr>
            </a:lvl1pPr>
            <a:lvl2pPr marL="914400" indent="-4572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371600" indent="-4572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828800" indent="-4572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286000" indent="-4572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 i="0">
                <a:ea typeface="宋体" charset="-122"/>
              </a:rPr>
              <a:t>Click to add title in here    </a:t>
            </a:r>
          </a:p>
        </p:txBody>
      </p:sp>
      <p:sp>
        <p:nvSpPr>
          <p:cNvPr id="74" name="Text Box 81"/>
          <p:cNvSpPr txBox="1">
            <a:spLocks noChangeArrowheads="1"/>
          </p:cNvSpPr>
          <p:nvPr/>
        </p:nvSpPr>
        <p:spPr bwMode="white">
          <a:xfrm>
            <a:off x="2330351" y="5063580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292929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 algn="l">
              <a:defRPr>
                <a:solidFill>
                  <a:schemeClr val="tx1"/>
                </a:solidFill>
                <a:latin typeface="Arial" charset="0"/>
              </a:defRPr>
            </a:lvl1pPr>
            <a:lvl2pPr marL="914400" indent="-4572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371600" indent="-4572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828800" indent="-4572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286000" indent="-4572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 i="0">
                <a:ea typeface="宋体" charset="-122"/>
              </a:rPr>
              <a:t>Click to add title in here    </a:t>
            </a:r>
          </a:p>
        </p:txBody>
      </p:sp>
      <p:sp>
        <p:nvSpPr>
          <p:cNvPr id="75" name="Rectangle 82"/>
          <p:cNvSpPr>
            <a:spLocks noChangeArrowheads="1"/>
          </p:cNvSpPr>
          <p:nvPr/>
        </p:nvSpPr>
        <p:spPr bwMode="black">
          <a:xfrm>
            <a:off x="1906488" y="1556792"/>
            <a:ext cx="51054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/>
            <a:r>
              <a:rPr lang="en-US" altLang="zh-CN" sz="1400" b="1" i="0">
                <a:ea typeface="宋体" charset="-122"/>
              </a:rPr>
              <a:t>ThemeGallery</a:t>
            </a:r>
            <a:r>
              <a:rPr lang="en-US" altLang="zh-CN" sz="1400" i="0">
                <a:ea typeface="宋体" charset="-122"/>
              </a:rPr>
              <a:t> is a Design Digital Content &amp; Contents mall developed by Guild Design Inc.</a:t>
            </a:r>
          </a:p>
        </p:txBody>
      </p:sp>
      <p:pic>
        <p:nvPicPr>
          <p:cNvPr id="76" name="Picture 83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52488" y="4934992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84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68363" y="4088855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85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68363" y="3237955"/>
            <a:ext cx="792163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86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657251" y="2380705"/>
            <a:ext cx="792162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 Box 87"/>
          <p:cNvSpPr txBox="1">
            <a:spLocks noChangeArrowheads="1"/>
          </p:cNvSpPr>
          <p:nvPr/>
        </p:nvSpPr>
        <p:spPr bwMode="gray">
          <a:xfrm>
            <a:off x="1998563" y="5071517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0">
                <a:ea typeface="宋体" charset="-122"/>
              </a:rPr>
              <a:t>4</a:t>
            </a:r>
          </a:p>
        </p:txBody>
      </p:sp>
      <p:sp>
        <p:nvSpPr>
          <p:cNvPr id="81" name="Text Box 88"/>
          <p:cNvSpPr txBox="1">
            <a:spLocks noChangeArrowheads="1"/>
          </p:cNvSpPr>
          <p:nvPr/>
        </p:nvSpPr>
        <p:spPr bwMode="gray">
          <a:xfrm>
            <a:off x="1977926" y="2477542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0">
                <a:ea typeface="宋体" charset="-122"/>
              </a:rPr>
              <a:t>1</a:t>
            </a:r>
          </a:p>
        </p:txBody>
      </p:sp>
      <p:sp>
        <p:nvSpPr>
          <p:cNvPr id="82" name="Text Box 89"/>
          <p:cNvSpPr txBox="1">
            <a:spLocks noChangeArrowheads="1"/>
          </p:cNvSpPr>
          <p:nvPr/>
        </p:nvSpPr>
        <p:spPr bwMode="gray">
          <a:xfrm>
            <a:off x="1990626" y="3336380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0">
                <a:ea typeface="宋体" charset="-122"/>
              </a:rPr>
              <a:t>2</a:t>
            </a:r>
          </a:p>
        </p:txBody>
      </p:sp>
      <p:sp>
        <p:nvSpPr>
          <p:cNvPr id="83" name="Text Box 90"/>
          <p:cNvSpPr txBox="1">
            <a:spLocks noChangeArrowheads="1"/>
          </p:cNvSpPr>
          <p:nvPr/>
        </p:nvSpPr>
        <p:spPr bwMode="gray">
          <a:xfrm>
            <a:off x="1990626" y="4223792"/>
            <a:ext cx="381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0">
                <a:ea typeface="宋体" charset="-122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17680</TotalTime>
  <Words>43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699</cp:revision>
  <dcterms:created xsi:type="dcterms:W3CDTF">2009-02-11T05:37:22Z</dcterms:created>
  <dcterms:modified xsi:type="dcterms:W3CDTF">2012-07-21T16:45:34Z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