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9"/>
          <p:cNvGrpSpPr>
            <a:grpSpLocks/>
          </p:cNvGrpSpPr>
          <p:nvPr/>
        </p:nvGrpSpPr>
        <p:grpSpPr bwMode="auto">
          <a:xfrm>
            <a:off x="2762200" y="1225699"/>
            <a:ext cx="3435350" cy="536575"/>
            <a:chOff x="3964" y="2071"/>
            <a:chExt cx="1484" cy="330"/>
          </a:xfrm>
        </p:grpSpPr>
        <p:sp>
          <p:nvSpPr>
            <p:cNvPr id="14" name="AutoShape 20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" name="AutoShape 21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cxnSp>
        <p:nvCxnSpPr>
          <p:cNvPr id="16" name="AutoShape 22"/>
          <p:cNvCxnSpPr>
            <a:cxnSpLocks noChangeShapeType="1"/>
          </p:cNvCxnSpPr>
          <p:nvPr/>
        </p:nvCxnSpPr>
        <p:spPr bwMode="auto">
          <a:xfrm rot="16200000" flipH="1">
            <a:off x="1687463" y="4176861"/>
            <a:ext cx="1130300" cy="1047750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AutoShape 23"/>
          <p:cNvCxnSpPr>
            <a:cxnSpLocks noChangeShapeType="1"/>
          </p:cNvCxnSpPr>
          <p:nvPr/>
        </p:nvCxnSpPr>
        <p:spPr bwMode="auto">
          <a:xfrm rot="5400000">
            <a:off x="6200726" y="4133998"/>
            <a:ext cx="1130300" cy="1133475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AutoShape 24"/>
          <p:cNvCxnSpPr>
            <a:cxnSpLocks noChangeShapeType="1"/>
          </p:cNvCxnSpPr>
          <p:nvPr/>
        </p:nvCxnSpPr>
        <p:spPr bwMode="auto">
          <a:xfrm rot="16200000">
            <a:off x="1717626" y="1490811"/>
            <a:ext cx="1060450" cy="1057275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AutoShape 25"/>
          <p:cNvCxnSpPr>
            <a:cxnSpLocks noChangeShapeType="1"/>
          </p:cNvCxnSpPr>
          <p:nvPr/>
        </p:nvCxnSpPr>
        <p:spPr bwMode="auto">
          <a:xfrm rot="5400000" flipH="1">
            <a:off x="6253113" y="1435249"/>
            <a:ext cx="1025525" cy="1133475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" name="Picture 26" descr="Trans_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463" y="2440136"/>
            <a:ext cx="1658937" cy="165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7" descr="Trans_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50" y="2492524"/>
            <a:ext cx="1658938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Freeform 28"/>
          <p:cNvSpPr>
            <a:spLocks/>
          </p:cNvSpPr>
          <p:nvPr/>
        </p:nvSpPr>
        <p:spPr bwMode="gray">
          <a:xfrm>
            <a:off x="2614563" y="2860824"/>
            <a:ext cx="3814762" cy="476250"/>
          </a:xfrm>
          <a:custGeom>
            <a:avLst/>
            <a:gdLst>
              <a:gd name="T0" fmla="*/ 0 w 2347"/>
              <a:gd name="T1" fmla="*/ 266473 h 336"/>
              <a:gd name="T2" fmla="*/ 0 w 2347"/>
              <a:gd name="T3" fmla="*/ 476250 h 336"/>
              <a:gd name="T4" fmla="*/ 3814762 w 2347"/>
              <a:gd name="T5" fmla="*/ 476250 h 336"/>
              <a:gd name="T6" fmla="*/ 3258883 w 2347"/>
              <a:gd name="T7" fmla="*/ 0 h 336"/>
              <a:gd name="T8" fmla="*/ 3258883 w 2347"/>
              <a:gd name="T9" fmla="*/ 267891 h 336"/>
              <a:gd name="T10" fmla="*/ 0 w 2347"/>
              <a:gd name="T11" fmla="*/ 266473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29"/>
          <p:cNvSpPr>
            <a:spLocks noChangeArrowheads="1"/>
          </p:cNvSpPr>
          <p:nvPr/>
        </p:nvSpPr>
        <p:spPr bwMode="gray">
          <a:xfrm>
            <a:off x="3782963" y="1882924"/>
            <a:ext cx="1443037" cy="768350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FF9933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" name="AutoShape 30"/>
          <p:cNvSpPr>
            <a:spLocks noChangeArrowheads="1"/>
          </p:cNvSpPr>
          <p:nvPr/>
        </p:nvSpPr>
        <p:spPr bwMode="gray">
          <a:xfrm flipV="1">
            <a:off x="3782963" y="4102249"/>
            <a:ext cx="1443037" cy="768350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66CC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5" name="Freeform 31"/>
          <p:cNvSpPr>
            <a:spLocks/>
          </p:cNvSpPr>
          <p:nvPr/>
        </p:nvSpPr>
        <p:spPr bwMode="gray">
          <a:xfrm flipH="1" flipV="1">
            <a:off x="2614563" y="3368824"/>
            <a:ext cx="3814762" cy="477837"/>
          </a:xfrm>
          <a:custGeom>
            <a:avLst/>
            <a:gdLst>
              <a:gd name="T0" fmla="*/ 0 w 2347"/>
              <a:gd name="T1" fmla="*/ 267361 h 336"/>
              <a:gd name="T2" fmla="*/ 0 w 2347"/>
              <a:gd name="T3" fmla="*/ 477837 h 336"/>
              <a:gd name="T4" fmla="*/ 3814762 w 2347"/>
              <a:gd name="T5" fmla="*/ 477837 h 336"/>
              <a:gd name="T6" fmla="*/ 3258883 w 2347"/>
              <a:gd name="T7" fmla="*/ 0 h 336"/>
              <a:gd name="T8" fmla="*/ 3258883 w 2347"/>
              <a:gd name="T9" fmla="*/ 268783 h 336"/>
              <a:gd name="T10" fmla="*/ 0 w 2347"/>
              <a:gd name="T11" fmla="*/ 267361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Text Box 32"/>
          <p:cNvSpPr txBox="1">
            <a:spLocks noChangeArrowheads="1"/>
          </p:cNvSpPr>
          <p:nvPr/>
        </p:nvSpPr>
        <p:spPr bwMode="auto">
          <a:xfrm>
            <a:off x="947688" y="2902099"/>
            <a:ext cx="15240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27" name="Text Box 33"/>
          <p:cNvSpPr txBox="1">
            <a:spLocks noChangeArrowheads="1"/>
          </p:cNvSpPr>
          <p:nvPr/>
        </p:nvSpPr>
        <p:spPr bwMode="auto">
          <a:xfrm>
            <a:off x="6584900" y="2902099"/>
            <a:ext cx="15240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i="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28" name="Text Box 34"/>
          <p:cNvSpPr txBox="1">
            <a:spLocks noChangeArrowheads="1"/>
          </p:cNvSpPr>
          <p:nvPr/>
        </p:nvSpPr>
        <p:spPr bwMode="auto">
          <a:xfrm>
            <a:off x="3646438" y="3681561"/>
            <a:ext cx="1743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i="0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3646438" y="2746524"/>
            <a:ext cx="17430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i="0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2922538" y="1224111"/>
            <a:ext cx="31289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i="0">
                <a:solidFill>
                  <a:srgbClr val="000000"/>
                </a:solidFill>
                <a:ea typeface="宋体" charset="-122"/>
              </a:rPr>
              <a:t>Describe a vision of company or strategic contents.</a:t>
            </a:r>
          </a:p>
        </p:txBody>
      </p:sp>
      <p:grpSp>
        <p:nvGrpSpPr>
          <p:cNvPr id="31" name="Group 37"/>
          <p:cNvGrpSpPr>
            <a:grpSpLocks/>
          </p:cNvGrpSpPr>
          <p:nvPr/>
        </p:nvGrpSpPr>
        <p:grpSpPr bwMode="auto">
          <a:xfrm>
            <a:off x="2762200" y="5019824"/>
            <a:ext cx="3435350" cy="536575"/>
            <a:chOff x="3964" y="2071"/>
            <a:chExt cx="1484" cy="330"/>
          </a:xfrm>
        </p:grpSpPr>
        <p:sp>
          <p:nvSpPr>
            <p:cNvPr id="32" name="AutoShape 38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3" name="AutoShape 39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45" name="Rectangle 40"/>
          <p:cNvSpPr>
            <a:spLocks noChangeArrowheads="1"/>
          </p:cNvSpPr>
          <p:nvPr/>
        </p:nvSpPr>
        <p:spPr bwMode="auto">
          <a:xfrm>
            <a:off x="2922538" y="5018236"/>
            <a:ext cx="31289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i="0">
                <a:solidFill>
                  <a:srgbClr val="000000"/>
                </a:solidFill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46" name="Text Box 41"/>
          <p:cNvSpPr txBox="1">
            <a:spLocks noChangeArrowheads="1"/>
          </p:cNvSpPr>
          <p:nvPr/>
        </p:nvSpPr>
        <p:spPr bwMode="gray">
          <a:xfrm>
            <a:off x="2069454" y="5589240"/>
            <a:ext cx="5181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sz="1600" b="1" i="0" dirty="0">
                <a:solidFill>
                  <a:srgbClr val="000000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17725</TotalTime>
  <Words>47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707</cp:revision>
  <dcterms:created xsi:type="dcterms:W3CDTF">2009-02-11T05:37:22Z</dcterms:created>
  <dcterms:modified xsi:type="dcterms:W3CDTF">2012-07-22T01:10:02Z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