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6"/>
          <p:cNvSpPr>
            <a:spLocks noChangeArrowheads="1"/>
          </p:cNvSpPr>
          <p:nvPr/>
        </p:nvSpPr>
        <p:spPr bwMode="ltGray">
          <a:xfrm>
            <a:off x="1092442" y="2047875"/>
            <a:ext cx="2057400" cy="57467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</a:rPr>
              <a:t>Phase 1</a:t>
            </a:r>
          </a:p>
        </p:txBody>
      </p:sp>
      <p:sp>
        <p:nvSpPr>
          <p:cNvPr id="33" name="AutoShape 7"/>
          <p:cNvSpPr>
            <a:spLocks noChangeArrowheads="1"/>
          </p:cNvSpPr>
          <p:nvPr/>
        </p:nvSpPr>
        <p:spPr bwMode="ltGray">
          <a:xfrm>
            <a:off x="3411780" y="2047875"/>
            <a:ext cx="2057400" cy="57467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</a:rPr>
              <a:t>Phase 2</a:t>
            </a:r>
          </a:p>
        </p:txBody>
      </p:sp>
      <p:sp>
        <p:nvSpPr>
          <p:cNvPr id="34" name="AutoShape 8"/>
          <p:cNvSpPr>
            <a:spLocks noChangeArrowheads="1"/>
          </p:cNvSpPr>
          <p:nvPr/>
        </p:nvSpPr>
        <p:spPr bwMode="ltGray">
          <a:xfrm>
            <a:off x="5740642" y="2047875"/>
            <a:ext cx="2057400" cy="57467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</a:rPr>
              <a:t>Phase 3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1097188" y="2857496"/>
            <a:ext cx="2071702" cy="2428892"/>
          </a:xfrm>
          <a:prstGeom prst="roundRect">
            <a:avLst>
              <a:gd name="adj" fmla="val 7209"/>
            </a:avLst>
          </a:prstGeom>
          <a:gradFill>
            <a:gsLst>
              <a:gs pos="0">
                <a:schemeClr val="bg2">
                  <a:lumMod val="50000"/>
                </a:schemeClr>
              </a:gs>
              <a:gs pos="37000">
                <a:schemeClr val="accent3">
                  <a:lumMod val="20000"/>
                  <a:lumOff val="80000"/>
                </a:schemeClr>
              </a:gs>
              <a:gs pos="91000">
                <a:schemeClr val="bg2">
                  <a:lumMod val="50000"/>
                </a:schemeClr>
              </a:gs>
            </a:gsLst>
          </a:gradFill>
          <a:ln>
            <a:noFill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1002">
            <a:schemeClr val="l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Add your text</a:t>
            </a:r>
            <a:endParaRPr lang="zh-CN" altLang="en-US" dirty="0"/>
          </a:p>
        </p:txBody>
      </p:sp>
      <p:sp>
        <p:nvSpPr>
          <p:cNvPr id="36" name="圆角矩形 35"/>
          <p:cNvSpPr/>
          <p:nvPr/>
        </p:nvSpPr>
        <p:spPr>
          <a:xfrm>
            <a:off x="3454642" y="2857496"/>
            <a:ext cx="2071702" cy="2428892"/>
          </a:xfrm>
          <a:prstGeom prst="roundRect">
            <a:avLst>
              <a:gd name="adj" fmla="val 7209"/>
            </a:avLst>
          </a:prstGeom>
          <a:gradFill>
            <a:gsLst>
              <a:gs pos="0">
                <a:schemeClr val="bg2">
                  <a:lumMod val="50000"/>
                </a:schemeClr>
              </a:gs>
              <a:gs pos="37000">
                <a:schemeClr val="accent3">
                  <a:lumMod val="20000"/>
                  <a:lumOff val="80000"/>
                </a:schemeClr>
              </a:gs>
              <a:gs pos="91000">
                <a:schemeClr val="bg2">
                  <a:lumMod val="50000"/>
                </a:schemeClr>
              </a:gs>
            </a:gsLst>
          </a:gradFill>
          <a:ln>
            <a:noFill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1002">
            <a:schemeClr val="l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Add your text</a:t>
            </a:r>
            <a:endParaRPr lang="zh-CN" altLang="en-US" dirty="0"/>
          </a:p>
        </p:txBody>
      </p:sp>
      <p:sp>
        <p:nvSpPr>
          <p:cNvPr id="37" name="圆角矩形 36"/>
          <p:cNvSpPr/>
          <p:nvPr/>
        </p:nvSpPr>
        <p:spPr>
          <a:xfrm>
            <a:off x="5740658" y="2857496"/>
            <a:ext cx="2071702" cy="2428892"/>
          </a:xfrm>
          <a:prstGeom prst="roundRect">
            <a:avLst>
              <a:gd name="adj" fmla="val 7209"/>
            </a:avLst>
          </a:prstGeom>
          <a:gradFill>
            <a:gsLst>
              <a:gs pos="0">
                <a:schemeClr val="bg2">
                  <a:lumMod val="50000"/>
                </a:schemeClr>
              </a:gs>
              <a:gs pos="37000">
                <a:schemeClr val="accent3">
                  <a:lumMod val="20000"/>
                  <a:lumOff val="80000"/>
                </a:schemeClr>
              </a:gs>
              <a:gs pos="91000">
                <a:schemeClr val="bg2">
                  <a:lumMod val="50000"/>
                </a:schemeClr>
              </a:gs>
            </a:gsLst>
          </a:gradFill>
          <a:ln>
            <a:noFill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1002">
            <a:schemeClr val="l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Add your text</a:t>
            </a:r>
            <a:endParaRPr lang="zh-CN" altLang="en-US" dirty="0"/>
          </a:p>
        </p:txBody>
      </p:sp>
      <p:sp>
        <p:nvSpPr>
          <p:cNvPr id="38" name="流程图: 摘录 37"/>
          <p:cNvSpPr/>
          <p:nvPr/>
        </p:nvSpPr>
        <p:spPr>
          <a:xfrm rot="5400000">
            <a:off x="3142698" y="4883944"/>
            <a:ext cx="350838" cy="298450"/>
          </a:xfrm>
          <a:prstGeom prst="flowChartExtra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sp>
      <p:sp>
        <p:nvSpPr>
          <p:cNvPr id="39" name="流程图: 摘录 38"/>
          <p:cNvSpPr/>
          <p:nvPr/>
        </p:nvSpPr>
        <p:spPr>
          <a:xfrm rot="5400000">
            <a:off x="5500136" y="4915694"/>
            <a:ext cx="350838" cy="298450"/>
          </a:xfrm>
          <a:prstGeom prst="flowChartExtra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17679</TotalTime>
  <Words>15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698</cp:revision>
  <dcterms:created xsi:type="dcterms:W3CDTF">2009-02-11T05:37:22Z</dcterms:created>
  <dcterms:modified xsi:type="dcterms:W3CDTF">2012-07-21T14:26:38Z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