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58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33"/>
    <a:srgbClr val="FF6600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>
        <p:scale>
          <a:sx n="75" d="100"/>
          <a:sy n="75" d="100"/>
        </p:scale>
        <p:origin x="-1446" y="-21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2012/7/21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2012/7/21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2012/7/21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Oval 10"/>
          <p:cNvSpPr>
            <a:spLocks noChangeArrowheads="1"/>
          </p:cNvSpPr>
          <p:nvPr/>
        </p:nvSpPr>
        <p:spPr bwMode="gray">
          <a:xfrm>
            <a:off x="6845616" y="3947240"/>
            <a:ext cx="1398792" cy="1422503"/>
          </a:xfrm>
          <a:prstGeom prst="ellipse">
            <a:avLst/>
          </a:prstGeom>
          <a:gradFill>
            <a:gsLst>
              <a:gs pos="0">
                <a:schemeClr val="accent5">
                  <a:lumMod val="75000"/>
                </a:schemeClr>
              </a:gs>
              <a:gs pos="37000">
                <a:schemeClr val="accent5">
                  <a:lumMod val="20000"/>
                  <a:lumOff val="80000"/>
                </a:schemeClr>
              </a:gs>
              <a:gs pos="91000">
                <a:schemeClr val="accent5">
                  <a:lumMod val="50000"/>
                </a:schemeClr>
              </a:gs>
            </a:gsLst>
          </a:gradFill>
          <a:ln>
            <a:noFill/>
            <a:headEnd/>
            <a:tailEnd/>
          </a:ln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2000" endA="300" endPos="35000" dir="5400000" sy="-100000" algn="bl" rotWithShape="0"/>
          </a:effectLst>
        </p:spPr>
        <p:style>
          <a:lnRef idx="1">
            <a:schemeClr val="accent2"/>
          </a:lnRef>
          <a:fillRef idx="1002">
            <a:schemeClr val="l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5" name="AutoShape 4"/>
          <p:cNvSpPr>
            <a:spLocks noChangeArrowheads="1"/>
          </p:cNvSpPr>
          <p:nvPr/>
        </p:nvSpPr>
        <p:spPr bwMode="gray">
          <a:xfrm>
            <a:off x="2200600" y="2191850"/>
            <a:ext cx="5207000" cy="2576513"/>
          </a:xfrm>
          <a:prstGeom prst="upArrow">
            <a:avLst>
              <a:gd name="adj1" fmla="val 57824"/>
              <a:gd name="adj2" fmla="val 54398"/>
            </a:avLst>
          </a:prstGeom>
          <a:gradFill rotWithShape="1">
            <a:gsLst>
              <a:gs pos="0">
                <a:schemeClr val="bg2"/>
              </a:gs>
              <a:gs pos="100000">
                <a:schemeClr val="bg2">
                  <a:gamma/>
                  <a:tint val="0"/>
                  <a:invGamma/>
                  <a:alpha val="25000"/>
                </a:schemeClr>
              </a:gs>
            </a:gsLst>
            <a:lin ang="5400000" scaled="1"/>
          </a:gradFill>
          <a:ln w="9525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+mn-lt"/>
              <a:ea typeface="+mn-ea"/>
              <a:cs typeface="+mn-cs"/>
            </a:endParaRPr>
          </a:p>
        </p:txBody>
      </p:sp>
      <p:sp>
        <p:nvSpPr>
          <p:cNvPr id="36" name="Oval 10"/>
          <p:cNvSpPr>
            <a:spLocks noChangeArrowheads="1"/>
          </p:cNvSpPr>
          <p:nvPr/>
        </p:nvSpPr>
        <p:spPr bwMode="gray">
          <a:xfrm>
            <a:off x="3089370" y="3947240"/>
            <a:ext cx="1398792" cy="1422503"/>
          </a:xfrm>
          <a:prstGeom prst="ellipse">
            <a:avLst/>
          </a:prstGeom>
          <a:gradFill>
            <a:gsLst>
              <a:gs pos="0">
                <a:schemeClr val="accent3">
                  <a:lumMod val="75000"/>
                </a:schemeClr>
              </a:gs>
              <a:gs pos="37000">
                <a:schemeClr val="accent3">
                  <a:lumMod val="20000"/>
                  <a:lumOff val="80000"/>
                </a:schemeClr>
              </a:gs>
              <a:gs pos="91000">
                <a:srgbClr val="404F27"/>
              </a:gs>
            </a:gsLst>
          </a:gradFill>
          <a:ln>
            <a:noFill/>
            <a:headEnd/>
            <a:tailEnd/>
          </a:ln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2000" endA="300" endPos="35000" dir="5400000" sy="-100000" algn="bl" rotWithShape="0"/>
          </a:effectLst>
        </p:spPr>
        <p:style>
          <a:lnRef idx="1">
            <a:schemeClr val="accent2"/>
          </a:lnRef>
          <a:fillRef idx="1002">
            <a:schemeClr val="l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7" name="AutoShape 5"/>
          <p:cNvSpPr>
            <a:spLocks noChangeArrowheads="1"/>
          </p:cNvSpPr>
          <p:nvPr/>
        </p:nvSpPr>
        <p:spPr bwMode="gray">
          <a:xfrm>
            <a:off x="1844956" y="1446910"/>
            <a:ext cx="5451703" cy="539776"/>
          </a:xfrm>
          <a:prstGeom prst="roundRect">
            <a:avLst>
              <a:gd name="adj" fmla="val 50000"/>
            </a:avLst>
          </a:prstGeom>
          <a:ln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0" dirty="0">
                <a:solidFill>
                  <a:schemeClr val="bg1"/>
                </a:solidFill>
                <a:latin typeface="Verdana" pitchFamily="34" charset="0"/>
              </a:rPr>
              <a:t>Add Your Text</a:t>
            </a:r>
          </a:p>
        </p:txBody>
      </p:sp>
      <p:sp>
        <p:nvSpPr>
          <p:cNvPr id="38" name="Text Box 6"/>
          <p:cNvSpPr txBox="1">
            <a:spLocks noChangeArrowheads="1"/>
          </p:cNvSpPr>
          <p:nvPr/>
        </p:nvSpPr>
        <p:spPr bwMode="gray">
          <a:xfrm>
            <a:off x="3740475" y="2764938"/>
            <a:ext cx="1920875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ctr"/>
            <a:r>
              <a:rPr lang="en-US" altLang="zh-CN" sz="2000" b="1">
                <a:solidFill>
                  <a:srgbClr val="000000"/>
                </a:solidFill>
                <a:latin typeface="Calibri" pitchFamily="34" charset="0"/>
              </a:rPr>
              <a:t>Add Your Text</a:t>
            </a:r>
          </a:p>
        </p:txBody>
      </p:sp>
      <p:sp>
        <p:nvSpPr>
          <p:cNvPr id="39" name="Oval 10"/>
          <p:cNvSpPr>
            <a:spLocks noChangeArrowheads="1"/>
          </p:cNvSpPr>
          <p:nvPr/>
        </p:nvSpPr>
        <p:spPr bwMode="gray">
          <a:xfrm>
            <a:off x="1268714" y="3950713"/>
            <a:ext cx="1398792" cy="1422503"/>
          </a:xfrm>
          <a:prstGeom prst="ellipse">
            <a:avLst/>
          </a:prstGeom>
          <a:gradFill>
            <a:gsLst>
              <a:gs pos="0">
                <a:srgbClr val="FF0000"/>
              </a:gs>
              <a:gs pos="37000">
                <a:schemeClr val="accent2">
                  <a:lumMod val="20000"/>
                  <a:lumOff val="80000"/>
                </a:schemeClr>
              </a:gs>
              <a:gs pos="91000">
                <a:srgbClr val="920000"/>
              </a:gs>
            </a:gsLst>
          </a:gradFill>
          <a:ln>
            <a:noFill/>
            <a:headEnd/>
            <a:tailEnd/>
          </a:ln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2000" endA="300" endPos="35000" dir="5400000" sy="-100000" algn="bl" rotWithShape="0"/>
          </a:effectLst>
        </p:spPr>
        <p:style>
          <a:lnRef idx="1">
            <a:schemeClr val="accent2"/>
          </a:lnRef>
          <a:fillRef idx="1002">
            <a:schemeClr val="l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0" name="Text Box 12"/>
          <p:cNvSpPr txBox="1">
            <a:spLocks noChangeArrowheads="1"/>
          </p:cNvSpPr>
          <p:nvPr/>
        </p:nvSpPr>
        <p:spPr bwMode="gray">
          <a:xfrm>
            <a:off x="1370338" y="4447688"/>
            <a:ext cx="1160462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0" b="1" dirty="0">
                <a:solidFill>
                  <a:srgbClr val="FFFF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ea typeface="宋体" charset="-122"/>
                <a:cs typeface="+mn-cs"/>
              </a:rPr>
              <a:t>concept</a:t>
            </a:r>
          </a:p>
        </p:txBody>
      </p:sp>
      <p:sp>
        <p:nvSpPr>
          <p:cNvPr id="41" name="Text Box 18"/>
          <p:cNvSpPr txBox="1">
            <a:spLocks noChangeArrowheads="1"/>
          </p:cNvSpPr>
          <p:nvPr/>
        </p:nvSpPr>
        <p:spPr bwMode="gray">
          <a:xfrm>
            <a:off x="3134050" y="4447688"/>
            <a:ext cx="1290638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ctr"/>
            <a:r>
              <a:rPr lang="en-US" altLang="zh-CN" sz="2000" b="1">
                <a:solidFill>
                  <a:srgbClr val="FFFFFF"/>
                </a:solidFill>
                <a:latin typeface="Calibri" pitchFamily="34" charset="0"/>
              </a:rPr>
              <a:t>Concept</a:t>
            </a:r>
          </a:p>
        </p:txBody>
      </p:sp>
      <p:sp>
        <p:nvSpPr>
          <p:cNvPr id="42" name="Oval 10"/>
          <p:cNvSpPr>
            <a:spLocks noChangeArrowheads="1"/>
          </p:cNvSpPr>
          <p:nvPr/>
        </p:nvSpPr>
        <p:spPr bwMode="gray">
          <a:xfrm>
            <a:off x="4988228" y="3947240"/>
            <a:ext cx="1398792" cy="1422503"/>
          </a:xfrm>
          <a:prstGeom prst="ellipse">
            <a:avLst/>
          </a:prstGeom>
          <a:gradFill>
            <a:gsLst>
              <a:gs pos="0">
                <a:schemeClr val="tx2">
                  <a:lumMod val="60000"/>
                  <a:lumOff val="40000"/>
                </a:schemeClr>
              </a:gs>
              <a:gs pos="37000">
                <a:schemeClr val="accent1">
                  <a:lumMod val="20000"/>
                  <a:lumOff val="80000"/>
                </a:schemeClr>
              </a:gs>
              <a:gs pos="91000">
                <a:schemeClr val="tx2">
                  <a:lumMod val="75000"/>
                </a:schemeClr>
              </a:gs>
            </a:gsLst>
          </a:gradFill>
          <a:ln>
            <a:noFill/>
            <a:headEnd/>
            <a:tailEnd/>
          </a:ln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2000" endA="300" endPos="35000" dir="5400000" sy="-100000" algn="bl" rotWithShape="0"/>
          </a:effectLst>
        </p:spPr>
        <p:style>
          <a:lnRef idx="1">
            <a:schemeClr val="accent2"/>
          </a:lnRef>
          <a:fillRef idx="1002">
            <a:schemeClr val="l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3" name="Text Box 24"/>
          <p:cNvSpPr txBox="1">
            <a:spLocks noChangeArrowheads="1"/>
          </p:cNvSpPr>
          <p:nvPr/>
        </p:nvSpPr>
        <p:spPr bwMode="gray">
          <a:xfrm>
            <a:off x="5070800" y="4447688"/>
            <a:ext cx="1290638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ctr"/>
            <a:r>
              <a:rPr lang="en-US" altLang="zh-CN" sz="2000" b="1">
                <a:solidFill>
                  <a:srgbClr val="FFFFFF"/>
                </a:solidFill>
                <a:latin typeface="Calibri" pitchFamily="34" charset="0"/>
              </a:rPr>
              <a:t>Concept</a:t>
            </a:r>
          </a:p>
        </p:txBody>
      </p:sp>
      <p:sp>
        <p:nvSpPr>
          <p:cNvPr id="44" name="Text Box 31"/>
          <p:cNvSpPr txBox="1">
            <a:spLocks noChangeArrowheads="1"/>
          </p:cNvSpPr>
          <p:nvPr/>
        </p:nvSpPr>
        <p:spPr bwMode="gray">
          <a:xfrm>
            <a:off x="7001200" y="4447688"/>
            <a:ext cx="105886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ctr"/>
            <a:r>
              <a:rPr lang="en-US" altLang="zh-CN" sz="2000" b="1">
                <a:solidFill>
                  <a:srgbClr val="FFFFFF"/>
                </a:solidFill>
                <a:latin typeface="Calibri" pitchFamily="34" charset="0"/>
              </a:rPr>
              <a:t>Concept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17725</TotalTime>
  <Words>10</Words>
  <Application>Microsoft Office PowerPoint</Application>
  <PresentationFormat>全屏显示(4:3)</PresentationFormat>
  <Paragraphs>6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jccook</cp:lastModifiedBy>
  <cp:revision>706</cp:revision>
  <dcterms:created xsi:type="dcterms:W3CDTF">2009-02-11T05:37:22Z</dcterms:created>
  <dcterms:modified xsi:type="dcterms:W3CDTF">2012-07-21T12:38:02Z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