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5"/>
  </p:notesMasterIdLst>
  <p:handoutMasterIdLst>
    <p:handoutMasterId r:id="rId6"/>
  </p:handoutMasterIdLst>
  <p:sldIdLst>
    <p:sldId id="284" r:id="rId2"/>
    <p:sldId id="296" r:id="rId3"/>
    <p:sldId id="333" r:id="rId4"/>
  </p:sldIdLst>
  <p:sldSz cx="9144000" cy="6858000" type="screen4x3"/>
  <p:notesSz cx="6858000" cy="9144000"/>
  <p:custShowLst>
    <p:custShow name="tamaño" id="0">
      <p:sldLst>
        <p:sld r:id="rId4"/>
        <p:sld r:id="rId3"/>
      </p:sldLst>
    </p:custShow>
    <p:custShow name="Simple" id="1">
      <p:sldLst/>
    </p:custShow>
    <p:custShow name="Claro" id="2">
      <p:sldLst/>
    </p:custShow>
    <p:custShow name="Progresivo" id="3">
      <p:sldLst/>
    </p:custShow>
    <p:custShow name="Consistente" id="4">
      <p:sldLst/>
    </p:custShow>
    <p:custShow name="Resumen" id="5">
      <p:sldLst/>
    </p:custShow>
  </p:custShowLst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Rg st="1" end="2"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00"/>
    <a:srgbClr val="7F00FF"/>
    <a:srgbClr val="0040FF"/>
    <a:srgbClr val="BAD41A"/>
    <a:srgbClr val="2F8B20"/>
    <a:srgbClr val="291A10"/>
    <a:srgbClr val="FA4E1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46" autoAdjust="0"/>
    <p:restoredTop sz="94647" autoAdjust="0"/>
  </p:normalViewPr>
  <p:slideViewPr>
    <p:cSldViewPr snapToGrid="0">
      <p:cViewPr>
        <p:scale>
          <a:sx n="80" d="100"/>
          <a:sy n="80" d="100"/>
        </p:scale>
        <p:origin x="-108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kumimoji="1" sz="1200"/>
            </a:lvl1pPr>
          </a:lstStyle>
          <a:p>
            <a:endParaRPr lang="es-CO"/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/>
            </a:lvl1pPr>
          </a:lstStyle>
          <a:p>
            <a:endParaRPr lang="es-CO"/>
          </a:p>
        </p:txBody>
      </p:sp>
      <p:sp>
        <p:nvSpPr>
          <p:cNvPr id="12800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kumimoji="1" sz="1200"/>
            </a:lvl1pPr>
          </a:lstStyle>
          <a:p>
            <a:endParaRPr lang="es-CO"/>
          </a:p>
        </p:txBody>
      </p:sp>
      <p:sp>
        <p:nvSpPr>
          <p:cNvPr id="12800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/>
            </a:lvl1pPr>
          </a:lstStyle>
          <a:p>
            <a:fld id="{935B4F4D-8773-493E-AAC3-187FAD2310EA}" type="slidenum">
              <a:rPr lang="es-CO"/>
              <a:pPr/>
              <a:t>‹#›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170480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kumimoji="1" sz="1200"/>
            </a:lvl1pPr>
          </a:lstStyle>
          <a:p>
            <a:endParaRPr lang="en-US" altLang="zh-TW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/>
            </a:lvl1pPr>
          </a:lstStyle>
          <a:p>
            <a:endParaRPr lang="en-US" altLang="zh-TW"/>
          </a:p>
        </p:txBody>
      </p:sp>
      <p:sp>
        <p:nvSpPr>
          <p:cNvPr id="12292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kumimoji="1" sz="1200"/>
            </a:lvl1pPr>
          </a:lstStyle>
          <a:p>
            <a:endParaRPr lang="en-US" altLang="zh-TW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/>
            </a:lvl1pPr>
          </a:lstStyle>
          <a:p>
            <a:fld id="{199FC32D-B8FC-455F-B3F6-75FACB5EA1A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90873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BECD19-D650-4187-BF1F-91048F08F18D}" type="slidenum">
              <a:rPr lang="en-US" altLang="zh-TW"/>
              <a:pPr/>
              <a:t>1</a:t>
            </a:fld>
            <a:endParaRPr lang="en-US" altLang="zh-TW"/>
          </a:p>
        </p:txBody>
      </p:sp>
      <p:sp>
        <p:nvSpPr>
          <p:cNvPr id="129026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FB1BEC-79EB-44CD-B2E8-4EA67D4BD41C}" type="slidenum">
              <a:rPr lang="en-US" altLang="zh-TW"/>
              <a:pPr/>
              <a:t>2</a:t>
            </a:fld>
            <a:endParaRPr lang="en-US" altLang="zh-TW"/>
          </a:p>
        </p:txBody>
      </p:sp>
      <p:sp>
        <p:nvSpPr>
          <p:cNvPr id="132098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9A478DD-AFD7-4F41-ABA8-F3346FC317EE}" type="slidenum">
              <a:rPr lang="en-US" altLang="zh-TW"/>
              <a:pPr/>
              <a:t>3</a:t>
            </a:fld>
            <a:endParaRPr lang="en-US" altLang="zh-TW"/>
          </a:p>
        </p:txBody>
      </p:sp>
      <p:sp>
        <p:nvSpPr>
          <p:cNvPr id="131074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标题幻灯片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5229225"/>
            <a:ext cx="7723188" cy="762000"/>
          </a:xfrm>
        </p:spPr>
        <p:txBody>
          <a:bodyPr anchor="b"/>
          <a:lstStyle>
            <a:lvl1pPr algn="l">
              <a:defRPr/>
            </a:lvl1pPr>
          </a:lstStyle>
          <a:p>
            <a:pPr lvl="0"/>
            <a:r>
              <a:rPr lang="es-ES" noProof="0" smtClean="0"/>
              <a:t>Haga clic para modificar el estilo de título</a:t>
            </a:r>
          </a:p>
        </p:txBody>
      </p:sp>
      <p:sp>
        <p:nvSpPr>
          <p:cNvPr id="1853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04800" y="6021388"/>
            <a:ext cx="7723188" cy="792162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es-ES" noProof="0" smtClean="0"/>
              <a:t>Haga clic para modificar el estilo de subtítulo</a:t>
            </a:r>
          </a:p>
        </p:txBody>
      </p:sp>
      <p:sp>
        <p:nvSpPr>
          <p:cNvPr id="185348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18534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18535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57AF948-AA80-4F91-94D5-B16C36AF597F}" type="slidenum">
              <a:rPr lang="es-ES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7199A3-5833-4612-B154-96C3A729B512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80631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34150" y="333375"/>
            <a:ext cx="1924050" cy="61912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62000" y="333375"/>
            <a:ext cx="5619750" cy="61912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C8C028-B628-4687-9215-B91E9EBA512D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11677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0" y="333375"/>
            <a:ext cx="7696200" cy="10668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762000" y="1773238"/>
            <a:ext cx="7696200" cy="4751387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58C5F71-C7B0-4DFB-96F0-2EF4EF262FF8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95467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A34FC0-C4FA-41FF-88B0-47AAA15FEDFD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59589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D5A082-6D87-4A1B-BB84-144A728284C1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9524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62000" y="1773238"/>
            <a:ext cx="3771900" cy="4751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86300" y="1773238"/>
            <a:ext cx="3771900" cy="4751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26FA2A-2075-4AF5-8193-984B979EE391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28845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34173C-AFDF-42B1-A06A-9F8A44B5CDC4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256656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2B1388-80FB-463F-9AF8-DC976407D3A2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91027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38A26A-DA21-4B77-9B2A-D6E03F3F11F4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152533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6043D5-5E88-4013-A20A-6611B6EBF077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31162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s-E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8F35AC-DA5D-41FA-B4D4-D43B187C9023}" type="slidenum">
              <a:rPr lang="es-ES"/>
              <a:pPr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15666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333375"/>
            <a:ext cx="7696200" cy="10668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</a:t>
            </a:r>
          </a:p>
        </p:txBody>
      </p:sp>
      <p:sp>
        <p:nvSpPr>
          <p:cNvPr id="1843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773238"/>
            <a:ext cx="7696200" cy="47513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los estilos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843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s-ES"/>
          </a:p>
        </p:txBody>
      </p:sp>
      <p:sp>
        <p:nvSpPr>
          <p:cNvPr id="1843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s-ES"/>
          </a:p>
        </p:txBody>
      </p:sp>
      <p:sp>
        <p:nvSpPr>
          <p:cNvPr id="1843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Arial" charset="0"/>
              </a:defRPr>
            </a:lvl1pPr>
          </a:lstStyle>
          <a:p>
            <a:fld id="{C4A61710-C7D2-4181-9149-D0B73B4A9F73}" type="slidenum">
              <a:rPr lang="es-ES"/>
              <a:pPr/>
              <a:t>‹#›</a:t>
            </a:fld>
            <a:endParaRPr lang="es-E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23" grpId="0" build="p" autoUpdateAnimBg="0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843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843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843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843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499"/>
                          </p:stCondLst>
                        </p:cTn>
                        <p:tgtEl>
                          <p:spTgt spid="1843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400">
          <a:solidFill>
            <a:schemeClr val="tx1"/>
          </a:solidFill>
          <a:latin typeface="+mn-lt"/>
        </a:defRPr>
      </a:lvl3pPr>
      <a:lvl4pPr marL="15621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4pPr>
      <a:lvl5pPr marL="1981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5pPr>
      <a:lvl6pPr marL="2438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6pPr>
      <a:lvl7pPr marL="28956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7pPr>
      <a:lvl8pPr marL="33528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8pPr>
      <a:lvl9pPr marL="3810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5310188"/>
            <a:ext cx="7723188" cy="592137"/>
          </a:xfrm>
        </p:spPr>
        <p:txBody>
          <a:bodyPr/>
          <a:lstStyle/>
          <a:p>
            <a:r>
              <a:rPr lang="es-CO"/>
              <a:t>Presentaciones Exitosas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25463" y="3308350"/>
            <a:ext cx="8305800" cy="1752600"/>
          </a:xfrm>
        </p:spPr>
        <p:txBody>
          <a:bodyPr/>
          <a:lstStyle/>
          <a:p>
            <a:r>
              <a:rPr lang="es-CO" dirty="0"/>
              <a:t>Luis e Vázquez r</a:t>
            </a:r>
          </a:p>
          <a:p>
            <a:r>
              <a:rPr lang="es-CO" dirty="0"/>
              <a:t>Politécnico Colombiano Jic</a:t>
            </a:r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323850" y="6099175"/>
            <a:ext cx="41840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1" eaLnBrk="1" hangingPunct="1">
              <a:buFont typeface="Wingdings" pitchFamily="2" charset="2"/>
              <a:buChar char="ü"/>
            </a:pPr>
            <a:r>
              <a:rPr kumimoji="1" lang="zh-CN" altLang="en-US" dirty="0" smtClean="0">
                <a:latin typeface="Arial" charset="0"/>
              </a:rPr>
              <a:t>第一</a:t>
            </a:r>
            <a:r>
              <a:rPr kumimoji="1" lang="en-US" altLang="zh-CN" dirty="0" smtClean="0">
                <a:latin typeface="Arial" charset="0"/>
              </a:rPr>
              <a:t>PPT www.1ppt.com</a:t>
            </a:r>
            <a:endParaRPr kumimoji="1" lang="es-CO" altLang="zh-TW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 build="p" autoUpdateAnimBg="0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s-CO"/>
              <a:t>Buen tamaño (Texto)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sz="1200"/>
              <a:t>Este es Arial 12</a:t>
            </a:r>
            <a:endParaRPr lang="es-CO"/>
          </a:p>
          <a:p>
            <a:r>
              <a:rPr lang="es-CO" sz="1800"/>
              <a:t>Este es Arial 18</a:t>
            </a:r>
            <a:endParaRPr lang="es-CO"/>
          </a:p>
          <a:p>
            <a:r>
              <a:rPr lang="es-CO" sz="2400"/>
              <a:t>Este es Arial 24</a:t>
            </a:r>
            <a:endParaRPr lang="es-CO"/>
          </a:p>
          <a:p>
            <a:r>
              <a:rPr lang="es-CO"/>
              <a:t>Este es Arial 32</a:t>
            </a:r>
          </a:p>
          <a:p>
            <a:r>
              <a:rPr lang="es-CO" sz="3600"/>
              <a:t>Este es Arial 36</a:t>
            </a:r>
            <a:endParaRPr lang="es-CO"/>
          </a:p>
          <a:p>
            <a:r>
              <a:rPr lang="es-CO" sz="4400"/>
              <a:t>Este es Arial 44</a:t>
            </a:r>
          </a:p>
        </p:txBody>
      </p:sp>
    </p:spTree>
  </p:cSld>
  <p:clrMapOvr>
    <a:masterClrMapping/>
  </p:clrMapOvr>
  <p:transition advTm="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 uiExpand="1" build="p" autoUpdateAnimBg="0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z="6600" b="1" dirty="0" smtClean="0"/>
              <a:t>Thanks</a:t>
            </a:r>
            <a:r>
              <a:rPr lang="zh-CN" altLang="en-US" sz="6600" b="1" dirty="0" smtClean="0"/>
              <a:t>！</a:t>
            </a:r>
            <a:endParaRPr lang="en-AU" sz="6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01140799">
  <a:themeElements>
    <a:clrScheme name="01140799 1">
      <a:dk1>
        <a:srgbClr val="000000"/>
      </a:dk1>
      <a:lt1>
        <a:srgbClr val="FFFFFF"/>
      </a:lt1>
      <a:dk2>
        <a:srgbClr val="000000"/>
      </a:dk2>
      <a:lt2>
        <a:srgbClr val="E8EDF2"/>
      </a:lt2>
      <a:accent1>
        <a:srgbClr val="D8E1EC"/>
      </a:accent1>
      <a:accent2>
        <a:srgbClr val="CFD795"/>
      </a:accent2>
      <a:accent3>
        <a:srgbClr val="AAAAAA"/>
      </a:accent3>
      <a:accent4>
        <a:srgbClr val="DADADA"/>
      </a:accent4>
      <a:accent5>
        <a:srgbClr val="E9EEF4"/>
      </a:accent5>
      <a:accent6>
        <a:srgbClr val="BBC387"/>
      </a:accent6>
      <a:hlink>
        <a:srgbClr val="D59F07"/>
      </a:hlink>
      <a:folHlink>
        <a:srgbClr val="94B26C"/>
      </a:folHlink>
    </a:clrScheme>
    <a:fontScheme name="01140799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TW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新細明體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TW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新細明體" charset="-120"/>
          </a:defRPr>
        </a:defPPr>
      </a:lstStyle>
    </a:lnDef>
  </a:objectDefaults>
  <a:extraClrSchemeLst>
    <a:extraClrScheme>
      <a:clrScheme name="01140799 1">
        <a:dk1>
          <a:srgbClr val="000000"/>
        </a:dk1>
        <a:lt1>
          <a:srgbClr val="FFFFFF"/>
        </a:lt1>
        <a:dk2>
          <a:srgbClr val="000000"/>
        </a:dk2>
        <a:lt2>
          <a:srgbClr val="E8EDF2"/>
        </a:lt2>
        <a:accent1>
          <a:srgbClr val="D8E1EC"/>
        </a:accent1>
        <a:accent2>
          <a:srgbClr val="CFD795"/>
        </a:accent2>
        <a:accent3>
          <a:srgbClr val="AAAAAA"/>
        </a:accent3>
        <a:accent4>
          <a:srgbClr val="DADADA"/>
        </a:accent4>
        <a:accent5>
          <a:srgbClr val="E9EEF4"/>
        </a:accent5>
        <a:accent6>
          <a:srgbClr val="BBC387"/>
        </a:accent6>
        <a:hlink>
          <a:srgbClr val="D59F07"/>
        </a:hlink>
        <a:folHlink>
          <a:srgbClr val="94B26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01140799</Template>
  <TotalTime>4480</TotalTime>
  <Words>46</Words>
  <Application>Microsoft Office PowerPoint</Application>
  <PresentationFormat>全屏显示(4:3)</PresentationFormat>
  <Paragraphs>15</Paragraphs>
  <Slides>3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  <vt:variant>
        <vt:lpstr>自定义放映</vt:lpstr>
      </vt:variant>
      <vt:variant>
        <vt:i4>6</vt:i4>
      </vt:variant>
    </vt:vector>
  </HeadingPairs>
  <TitlesOfParts>
    <vt:vector size="24" baseType="lpstr">
      <vt:lpstr>Times New Roman</vt:lpstr>
      <vt:lpstr>新細明體</vt:lpstr>
      <vt:lpstr>Comic Sans MS</vt:lpstr>
      <vt:lpstr>宋体</vt:lpstr>
      <vt:lpstr>Arial</vt:lpstr>
      <vt:lpstr>Wingdings</vt:lpstr>
      <vt:lpstr>Albany</vt:lpstr>
      <vt:lpstr>Bauhaus 93</vt:lpstr>
      <vt:lpstr>Book Antiqua</vt:lpstr>
      <vt:lpstr>Algerian</vt:lpstr>
      <vt:lpstr>Taipei</vt:lpstr>
      <vt:lpstr>Times</vt:lpstr>
      <vt:lpstr>黑體簡體</vt:lpstr>
      <vt:lpstr>Tahoma</vt:lpstr>
      <vt:lpstr>01140799</vt:lpstr>
      <vt:lpstr>Presentaciones Exitosas</vt:lpstr>
      <vt:lpstr>Buen tamaño (Texto)</vt:lpstr>
      <vt:lpstr>Thanks！</vt:lpstr>
      <vt:lpstr>tamaño</vt:lpstr>
      <vt:lpstr>Simple</vt:lpstr>
      <vt:lpstr>Claro</vt:lpstr>
      <vt:lpstr>Progresivo</vt:lpstr>
      <vt:lpstr>Consistente</vt:lpstr>
      <vt:lpstr>Resumen</vt:lpstr>
    </vt:vector>
  </TitlesOfParts>
  <Company>Levarcol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Diseño de Presentaciones Exitosas</dc:title>
  <dc:creator>Levarcol</dc:creator>
  <cp:lastModifiedBy>jccook</cp:lastModifiedBy>
  <cp:revision>169</cp:revision>
  <dcterms:created xsi:type="dcterms:W3CDTF">2001-09-06T23:16:38Z</dcterms:created>
  <dcterms:modified xsi:type="dcterms:W3CDTF">2012-07-21T09:37:08Z</dcterms:modified>
</cp:coreProperties>
</file>