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AutoShape 412"/>
          <p:cNvSpPr>
            <a:spLocks noChangeArrowheads="1"/>
          </p:cNvSpPr>
          <p:nvPr/>
        </p:nvSpPr>
        <p:spPr bwMode="gray">
          <a:xfrm>
            <a:off x="2144613" y="4399235"/>
            <a:ext cx="628650" cy="671513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AutoShape 413"/>
          <p:cNvSpPr>
            <a:spLocks noChangeArrowheads="1"/>
          </p:cNvSpPr>
          <p:nvPr/>
        </p:nvSpPr>
        <p:spPr bwMode="gray">
          <a:xfrm>
            <a:off x="2712938" y="4496073"/>
            <a:ext cx="4248150" cy="442912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BE55D3">
                  <a:gamma/>
                  <a:shade val="84314"/>
                  <a:invGamma/>
                </a:srgbClr>
              </a:gs>
              <a:gs pos="100000">
                <a:srgbClr val="BE55D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Text Box 326"/>
          <p:cNvSpPr txBox="1">
            <a:spLocks noChangeArrowheads="1"/>
          </p:cNvSpPr>
          <p:nvPr/>
        </p:nvSpPr>
        <p:spPr bwMode="white">
          <a:xfrm>
            <a:off x="2857400" y="4546873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4D4D4D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AFAFA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AFAFA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69" name="Text Box 380"/>
          <p:cNvSpPr txBox="1">
            <a:spLocks noChangeArrowheads="1"/>
          </p:cNvSpPr>
          <p:nvPr/>
        </p:nvSpPr>
        <p:spPr bwMode="white">
          <a:xfrm>
            <a:off x="2147788" y="4599260"/>
            <a:ext cx="531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05</a:t>
            </a:r>
          </a:p>
        </p:txBody>
      </p:sp>
      <p:sp>
        <p:nvSpPr>
          <p:cNvPr id="70" name="Line 414"/>
          <p:cNvSpPr>
            <a:spLocks noChangeShapeType="1"/>
          </p:cNvSpPr>
          <p:nvPr/>
        </p:nvSpPr>
        <p:spPr bwMode="auto">
          <a:xfrm>
            <a:off x="5865713" y="4724673"/>
            <a:ext cx="1046162" cy="0"/>
          </a:xfrm>
          <a:prstGeom prst="line">
            <a:avLst/>
          </a:prstGeom>
          <a:noFill/>
          <a:ln w="38100" cap="rnd">
            <a:solidFill>
              <a:srgbClr val="F8F8F8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AutoShape 415"/>
          <p:cNvSpPr>
            <a:spLocks noChangeArrowheads="1"/>
          </p:cNvSpPr>
          <p:nvPr/>
        </p:nvSpPr>
        <p:spPr bwMode="gray">
          <a:xfrm>
            <a:off x="2144613" y="3810273"/>
            <a:ext cx="628650" cy="671512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AutoShape 416"/>
          <p:cNvSpPr>
            <a:spLocks noChangeArrowheads="1"/>
          </p:cNvSpPr>
          <p:nvPr/>
        </p:nvSpPr>
        <p:spPr bwMode="gray">
          <a:xfrm>
            <a:off x="2712938" y="3907110"/>
            <a:ext cx="4248150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20A0BA">
                  <a:gamma/>
                  <a:shade val="84314"/>
                  <a:invGamma/>
                </a:srgbClr>
              </a:gs>
              <a:gs pos="100000">
                <a:srgbClr val="20A0BA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Text Box 417"/>
          <p:cNvSpPr txBox="1">
            <a:spLocks noChangeArrowheads="1"/>
          </p:cNvSpPr>
          <p:nvPr/>
        </p:nvSpPr>
        <p:spPr bwMode="white">
          <a:xfrm>
            <a:off x="2857400" y="3957910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4D4D4D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AFAFA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AFAFA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74" name="Text Box 418"/>
          <p:cNvSpPr txBox="1">
            <a:spLocks noChangeArrowheads="1"/>
          </p:cNvSpPr>
          <p:nvPr/>
        </p:nvSpPr>
        <p:spPr bwMode="white">
          <a:xfrm>
            <a:off x="2147788" y="4010298"/>
            <a:ext cx="531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04</a:t>
            </a:r>
          </a:p>
        </p:txBody>
      </p:sp>
      <p:sp>
        <p:nvSpPr>
          <p:cNvPr id="75" name="Line 419"/>
          <p:cNvSpPr>
            <a:spLocks noChangeShapeType="1"/>
          </p:cNvSpPr>
          <p:nvPr/>
        </p:nvSpPr>
        <p:spPr bwMode="auto">
          <a:xfrm>
            <a:off x="5865713" y="4164285"/>
            <a:ext cx="1046162" cy="0"/>
          </a:xfrm>
          <a:prstGeom prst="line">
            <a:avLst/>
          </a:prstGeom>
          <a:noFill/>
          <a:ln w="38100" cap="rnd">
            <a:solidFill>
              <a:srgbClr val="F8F8F8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AutoShape 420"/>
          <p:cNvSpPr>
            <a:spLocks noChangeArrowheads="1"/>
          </p:cNvSpPr>
          <p:nvPr/>
        </p:nvSpPr>
        <p:spPr bwMode="gray">
          <a:xfrm>
            <a:off x="2144613" y="3226073"/>
            <a:ext cx="628650" cy="671512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AutoShape 421"/>
          <p:cNvSpPr>
            <a:spLocks noChangeArrowheads="1"/>
          </p:cNvSpPr>
          <p:nvPr/>
        </p:nvSpPr>
        <p:spPr bwMode="gray">
          <a:xfrm>
            <a:off x="2712938" y="3322910"/>
            <a:ext cx="4248150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A0D35D">
                  <a:gamma/>
                  <a:shade val="84314"/>
                  <a:invGamma/>
                </a:srgbClr>
              </a:gs>
              <a:gs pos="100000">
                <a:srgbClr val="A0D35D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Text Box 422"/>
          <p:cNvSpPr txBox="1">
            <a:spLocks noChangeArrowheads="1"/>
          </p:cNvSpPr>
          <p:nvPr/>
        </p:nvSpPr>
        <p:spPr bwMode="white">
          <a:xfrm>
            <a:off x="2857400" y="3373710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4D4D4D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AFAFA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AFAFA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79" name="Text Box 423"/>
          <p:cNvSpPr txBox="1">
            <a:spLocks noChangeArrowheads="1"/>
          </p:cNvSpPr>
          <p:nvPr/>
        </p:nvSpPr>
        <p:spPr bwMode="white">
          <a:xfrm>
            <a:off x="2147788" y="3426098"/>
            <a:ext cx="531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03</a:t>
            </a:r>
          </a:p>
        </p:txBody>
      </p:sp>
      <p:sp>
        <p:nvSpPr>
          <p:cNvPr id="80" name="Line 424"/>
          <p:cNvSpPr>
            <a:spLocks noChangeShapeType="1"/>
          </p:cNvSpPr>
          <p:nvPr/>
        </p:nvSpPr>
        <p:spPr bwMode="auto">
          <a:xfrm>
            <a:off x="5865713" y="3551510"/>
            <a:ext cx="1046162" cy="0"/>
          </a:xfrm>
          <a:prstGeom prst="line">
            <a:avLst/>
          </a:prstGeom>
          <a:noFill/>
          <a:ln w="38100" cap="rnd">
            <a:solidFill>
              <a:srgbClr val="F8F8F8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AutoShape 425"/>
          <p:cNvSpPr>
            <a:spLocks noChangeArrowheads="1"/>
          </p:cNvSpPr>
          <p:nvPr/>
        </p:nvSpPr>
        <p:spPr bwMode="gray">
          <a:xfrm>
            <a:off x="2144613" y="2637110"/>
            <a:ext cx="628650" cy="671513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AutoShape 426"/>
          <p:cNvSpPr>
            <a:spLocks noChangeArrowheads="1"/>
          </p:cNvSpPr>
          <p:nvPr/>
        </p:nvSpPr>
        <p:spPr bwMode="gray">
          <a:xfrm>
            <a:off x="2712938" y="2733948"/>
            <a:ext cx="4248150" cy="442912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DFC75F">
                  <a:gamma/>
                  <a:shade val="84314"/>
                  <a:invGamma/>
                </a:srgbClr>
              </a:gs>
              <a:gs pos="100000">
                <a:srgbClr val="DFC7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Text Box 427"/>
          <p:cNvSpPr txBox="1">
            <a:spLocks noChangeArrowheads="1"/>
          </p:cNvSpPr>
          <p:nvPr/>
        </p:nvSpPr>
        <p:spPr bwMode="white">
          <a:xfrm>
            <a:off x="2857400" y="2784748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4D4D4D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AFAFA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AFAFA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84" name="Text Box 428"/>
          <p:cNvSpPr txBox="1">
            <a:spLocks noChangeArrowheads="1"/>
          </p:cNvSpPr>
          <p:nvPr/>
        </p:nvSpPr>
        <p:spPr bwMode="white">
          <a:xfrm>
            <a:off x="2147788" y="2837135"/>
            <a:ext cx="531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02</a:t>
            </a:r>
          </a:p>
        </p:txBody>
      </p:sp>
      <p:sp>
        <p:nvSpPr>
          <p:cNvPr id="85" name="Line 429"/>
          <p:cNvSpPr>
            <a:spLocks noChangeShapeType="1"/>
          </p:cNvSpPr>
          <p:nvPr/>
        </p:nvSpPr>
        <p:spPr bwMode="auto">
          <a:xfrm>
            <a:off x="5865713" y="2991123"/>
            <a:ext cx="1046162" cy="0"/>
          </a:xfrm>
          <a:prstGeom prst="line">
            <a:avLst/>
          </a:prstGeom>
          <a:noFill/>
          <a:ln w="38100" cap="rnd">
            <a:solidFill>
              <a:srgbClr val="F8F8F8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AutoShape 430"/>
          <p:cNvSpPr>
            <a:spLocks noChangeArrowheads="1"/>
          </p:cNvSpPr>
          <p:nvPr/>
        </p:nvSpPr>
        <p:spPr bwMode="gray">
          <a:xfrm>
            <a:off x="2144613" y="2060848"/>
            <a:ext cx="628650" cy="671512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AutoShape 431"/>
          <p:cNvSpPr>
            <a:spLocks noChangeArrowheads="1"/>
          </p:cNvSpPr>
          <p:nvPr/>
        </p:nvSpPr>
        <p:spPr bwMode="gray">
          <a:xfrm>
            <a:off x="2712938" y="2157685"/>
            <a:ext cx="4248150" cy="442913"/>
          </a:xfrm>
          <a:prstGeom prst="cube">
            <a:avLst>
              <a:gd name="adj" fmla="val 12949"/>
            </a:avLst>
          </a:prstGeom>
          <a:gradFill rotWithShape="1">
            <a:gsLst>
              <a:gs pos="0">
                <a:srgbClr val="20296A">
                  <a:gamma/>
                  <a:shade val="84314"/>
                  <a:invGamma/>
                </a:srgbClr>
              </a:gs>
              <a:gs pos="100000">
                <a:srgbClr val="20296A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Text Box 432"/>
          <p:cNvSpPr txBox="1">
            <a:spLocks noChangeArrowheads="1"/>
          </p:cNvSpPr>
          <p:nvPr/>
        </p:nvSpPr>
        <p:spPr bwMode="white">
          <a:xfrm>
            <a:off x="2857400" y="2208485"/>
            <a:ext cx="34337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4D4D4D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solidFill>
                  <a:srgbClr val="FAFAFA"/>
                </a:solidFill>
                <a:ea typeface="宋体" charset="-122"/>
              </a:rPr>
              <a:t> </a:t>
            </a:r>
            <a:r>
              <a:rPr lang="en-US" altLang="zh-CN" sz="2000">
                <a:solidFill>
                  <a:srgbClr val="FAFAFA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89" name="Text Box 433"/>
          <p:cNvSpPr txBox="1">
            <a:spLocks noChangeArrowheads="1"/>
          </p:cNvSpPr>
          <p:nvPr/>
        </p:nvSpPr>
        <p:spPr bwMode="white">
          <a:xfrm>
            <a:off x="2147788" y="2260873"/>
            <a:ext cx="531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charset="-122"/>
              </a:rPr>
              <a:t>01</a:t>
            </a:r>
          </a:p>
        </p:txBody>
      </p:sp>
      <p:sp>
        <p:nvSpPr>
          <p:cNvPr id="90" name="Line 434"/>
          <p:cNvSpPr>
            <a:spLocks noChangeShapeType="1"/>
          </p:cNvSpPr>
          <p:nvPr/>
        </p:nvSpPr>
        <p:spPr bwMode="auto">
          <a:xfrm>
            <a:off x="5865713" y="2414860"/>
            <a:ext cx="1046162" cy="0"/>
          </a:xfrm>
          <a:prstGeom prst="line">
            <a:avLst/>
          </a:prstGeom>
          <a:noFill/>
          <a:ln w="38100" cap="rnd">
            <a:solidFill>
              <a:srgbClr val="F8F8F8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AutoShape 435"/>
          <p:cNvSpPr>
            <a:spLocks noChangeArrowheads="1"/>
          </p:cNvSpPr>
          <p:nvPr/>
        </p:nvSpPr>
        <p:spPr bwMode="gray">
          <a:xfrm>
            <a:off x="6919813" y="4604023"/>
            <a:ext cx="244475" cy="260350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AutoShape 437"/>
          <p:cNvSpPr>
            <a:spLocks noChangeArrowheads="1"/>
          </p:cNvSpPr>
          <p:nvPr/>
        </p:nvSpPr>
        <p:spPr bwMode="gray">
          <a:xfrm>
            <a:off x="6919813" y="4015060"/>
            <a:ext cx="244475" cy="260350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AutoShape 439"/>
          <p:cNvSpPr>
            <a:spLocks noChangeArrowheads="1"/>
          </p:cNvSpPr>
          <p:nvPr/>
        </p:nvSpPr>
        <p:spPr bwMode="gray">
          <a:xfrm>
            <a:off x="6919813" y="3430860"/>
            <a:ext cx="244475" cy="260350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AutoShape 441"/>
          <p:cNvSpPr>
            <a:spLocks noChangeArrowheads="1"/>
          </p:cNvSpPr>
          <p:nvPr/>
        </p:nvSpPr>
        <p:spPr bwMode="gray">
          <a:xfrm>
            <a:off x="6919813" y="2841898"/>
            <a:ext cx="244475" cy="260350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AutoShape 443"/>
          <p:cNvSpPr>
            <a:spLocks noChangeArrowheads="1"/>
          </p:cNvSpPr>
          <p:nvPr/>
        </p:nvSpPr>
        <p:spPr bwMode="gray">
          <a:xfrm>
            <a:off x="6919813" y="2265635"/>
            <a:ext cx="244475" cy="260350"/>
          </a:xfrm>
          <a:prstGeom prst="cube">
            <a:avLst>
              <a:gd name="adj" fmla="val 17060"/>
            </a:avLst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17677</TotalTime>
  <Words>30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697</cp:revision>
  <dcterms:created xsi:type="dcterms:W3CDTF">2009-02-11T05:37:22Z</dcterms:created>
  <dcterms:modified xsi:type="dcterms:W3CDTF">2012-07-20T14:49:21Z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