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roup 253"/>
          <p:cNvGrpSpPr>
            <a:grpSpLocks/>
          </p:cNvGrpSpPr>
          <p:nvPr/>
        </p:nvGrpSpPr>
        <p:grpSpPr bwMode="auto">
          <a:xfrm>
            <a:off x="3660527" y="4265836"/>
            <a:ext cx="1843087" cy="1096963"/>
            <a:chOff x="2263" y="2994"/>
            <a:chExt cx="1161" cy="691"/>
          </a:xfrm>
        </p:grpSpPr>
        <p:sp>
          <p:nvSpPr>
            <p:cNvPr id="121" name="Oval 249"/>
            <p:cNvSpPr>
              <a:spLocks noChangeArrowheads="1"/>
            </p:cNvSpPr>
            <p:nvPr/>
          </p:nvSpPr>
          <p:spPr bwMode="gray">
            <a:xfrm>
              <a:off x="2263" y="3518"/>
              <a:ext cx="1159" cy="162"/>
            </a:xfrm>
            <a:prstGeom prst="ellipse">
              <a:avLst/>
            </a:prstGeom>
            <a:gradFill rotWithShape="1">
              <a:gsLst>
                <a:gs pos="0">
                  <a:srgbClr val="20296A"/>
                </a:gs>
                <a:gs pos="50000">
                  <a:srgbClr val="20296A">
                    <a:gamma/>
                    <a:tint val="42353"/>
                    <a:invGamma/>
                  </a:srgbClr>
                </a:gs>
                <a:gs pos="100000">
                  <a:srgbClr val="20296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AutoShape 250"/>
            <p:cNvSpPr>
              <a:spLocks noChangeArrowheads="1"/>
            </p:cNvSpPr>
            <p:nvPr/>
          </p:nvSpPr>
          <p:spPr bwMode="gray">
            <a:xfrm>
              <a:off x="2265" y="2994"/>
              <a:ext cx="1159" cy="691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20296A">
                    <a:gamma/>
                    <a:shade val="46275"/>
                    <a:invGamma/>
                  </a:srgbClr>
                </a:gs>
                <a:gs pos="50000">
                  <a:srgbClr val="20296A">
                    <a:alpha val="50000"/>
                  </a:srgbClr>
                </a:gs>
                <a:gs pos="100000">
                  <a:srgbClr val="20296A">
                    <a:gamma/>
                    <a:shade val="4627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3" name="Group 251"/>
          <p:cNvGrpSpPr>
            <a:grpSpLocks/>
          </p:cNvGrpSpPr>
          <p:nvPr/>
        </p:nvGrpSpPr>
        <p:grpSpPr bwMode="auto">
          <a:xfrm>
            <a:off x="3660527" y="3437161"/>
            <a:ext cx="1843087" cy="1096963"/>
            <a:chOff x="2263" y="2472"/>
            <a:chExt cx="1161" cy="691"/>
          </a:xfrm>
        </p:grpSpPr>
        <p:sp>
          <p:nvSpPr>
            <p:cNvPr id="124" name="Oval 246"/>
            <p:cNvSpPr>
              <a:spLocks noChangeArrowheads="1"/>
            </p:cNvSpPr>
            <p:nvPr/>
          </p:nvSpPr>
          <p:spPr bwMode="gray">
            <a:xfrm>
              <a:off x="2263" y="2996"/>
              <a:ext cx="1159" cy="162"/>
            </a:xfrm>
            <a:prstGeom prst="ellipse">
              <a:avLst/>
            </a:prstGeom>
            <a:gradFill rotWithShape="1">
              <a:gsLst>
                <a:gs pos="0">
                  <a:srgbClr val="20A0BA"/>
                </a:gs>
                <a:gs pos="50000">
                  <a:srgbClr val="20A0BA">
                    <a:gamma/>
                    <a:tint val="42353"/>
                    <a:invGamma/>
                  </a:srgbClr>
                </a:gs>
                <a:gs pos="100000">
                  <a:srgbClr val="20A0BA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AutoShape 247"/>
            <p:cNvSpPr>
              <a:spLocks noChangeArrowheads="1"/>
            </p:cNvSpPr>
            <p:nvPr/>
          </p:nvSpPr>
          <p:spPr bwMode="gray">
            <a:xfrm>
              <a:off x="2265" y="2472"/>
              <a:ext cx="1159" cy="691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20A0BA">
                    <a:gamma/>
                    <a:shade val="46275"/>
                    <a:invGamma/>
                  </a:srgbClr>
                </a:gs>
                <a:gs pos="50000">
                  <a:srgbClr val="20A0BA">
                    <a:alpha val="50000"/>
                  </a:srgbClr>
                </a:gs>
                <a:gs pos="100000">
                  <a:srgbClr val="20A0BA">
                    <a:gamma/>
                    <a:shade val="4627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6" name="Group 252"/>
          <p:cNvGrpSpPr>
            <a:grpSpLocks/>
          </p:cNvGrpSpPr>
          <p:nvPr/>
        </p:nvGrpSpPr>
        <p:grpSpPr bwMode="auto">
          <a:xfrm>
            <a:off x="3660527" y="2605311"/>
            <a:ext cx="1843087" cy="1096963"/>
            <a:chOff x="2263" y="1948"/>
            <a:chExt cx="1161" cy="691"/>
          </a:xfrm>
        </p:grpSpPr>
        <p:sp>
          <p:nvSpPr>
            <p:cNvPr id="127" name="Oval 238"/>
            <p:cNvSpPr>
              <a:spLocks noChangeArrowheads="1"/>
            </p:cNvSpPr>
            <p:nvPr/>
          </p:nvSpPr>
          <p:spPr bwMode="gray">
            <a:xfrm>
              <a:off x="2263" y="2472"/>
              <a:ext cx="1159" cy="162"/>
            </a:xfrm>
            <a:prstGeom prst="ellipse">
              <a:avLst/>
            </a:prstGeom>
            <a:gradFill rotWithShape="1">
              <a:gsLst>
                <a:gs pos="0">
                  <a:srgbClr val="DFC75F"/>
                </a:gs>
                <a:gs pos="50000">
                  <a:srgbClr val="DFC75F">
                    <a:gamma/>
                    <a:tint val="42353"/>
                    <a:invGamma/>
                  </a:srgbClr>
                </a:gs>
                <a:gs pos="100000">
                  <a:srgbClr val="DFC75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AutoShape 237"/>
            <p:cNvSpPr>
              <a:spLocks noChangeArrowheads="1"/>
            </p:cNvSpPr>
            <p:nvPr/>
          </p:nvSpPr>
          <p:spPr bwMode="gray">
            <a:xfrm>
              <a:off x="2265" y="1948"/>
              <a:ext cx="1159" cy="691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DFC75F">
                    <a:gamma/>
                    <a:shade val="46275"/>
                    <a:invGamma/>
                  </a:srgbClr>
                </a:gs>
                <a:gs pos="50000">
                  <a:srgbClr val="DFC75F">
                    <a:alpha val="50000"/>
                  </a:srgbClr>
                </a:gs>
                <a:gs pos="100000">
                  <a:srgbClr val="DFC75F">
                    <a:gamma/>
                    <a:shade val="46275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9" name="AutoShape 184"/>
          <p:cNvSpPr>
            <a:spLocks noChangeArrowheads="1"/>
          </p:cNvSpPr>
          <p:nvPr/>
        </p:nvSpPr>
        <p:spPr bwMode="gray">
          <a:xfrm rot="21419095">
            <a:off x="2927102" y="2446561"/>
            <a:ext cx="3271837" cy="1208088"/>
          </a:xfrm>
          <a:custGeom>
            <a:avLst/>
            <a:gdLst>
              <a:gd name="G0" fmla="+- 328 0 0"/>
              <a:gd name="G1" fmla="+- 21600 0 328"/>
              <a:gd name="G2" fmla="+- 21600 0 328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28" y="10800"/>
                </a:moveTo>
                <a:cubicBezTo>
                  <a:pt x="328" y="16584"/>
                  <a:pt x="5016" y="21272"/>
                  <a:pt x="10800" y="21272"/>
                </a:cubicBezTo>
                <a:cubicBezTo>
                  <a:pt x="16584" y="21272"/>
                  <a:pt x="21272" y="16584"/>
                  <a:pt x="21272" y="10800"/>
                </a:cubicBezTo>
                <a:cubicBezTo>
                  <a:pt x="21272" y="5016"/>
                  <a:pt x="16584" y="328"/>
                  <a:pt x="10800" y="328"/>
                </a:cubicBezTo>
                <a:cubicBezTo>
                  <a:pt x="5016" y="328"/>
                  <a:pt x="328" y="5016"/>
                  <a:pt x="328" y="10800"/>
                </a:cubicBezTo>
                <a:close/>
              </a:path>
            </a:pathLst>
          </a:custGeom>
          <a:gradFill rotWithShape="1">
            <a:gsLst>
              <a:gs pos="0">
                <a:srgbClr val="9999FF">
                  <a:gamma/>
                  <a:tint val="40000"/>
                  <a:invGamma/>
                </a:srgbClr>
              </a:gs>
              <a:gs pos="50000">
                <a:srgbClr val="9999FF"/>
              </a:gs>
              <a:gs pos="100000">
                <a:srgbClr val="9999FF">
                  <a:gamma/>
                  <a:tint val="4000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796B37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" name="AutoShape 76"/>
          <p:cNvSpPr>
            <a:spLocks noChangeArrowheads="1"/>
          </p:cNvSpPr>
          <p:nvPr/>
        </p:nvSpPr>
        <p:spPr bwMode="auto">
          <a:xfrm>
            <a:off x="3216027" y="1533749"/>
            <a:ext cx="2832100" cy="693737"/>
          </a:xfrm>
          <a:prstGeom prst="roundRect">
            <a:avLst>
              <a:gd name="adj" fmla="val 11505"/>
            </a:avLst>
          </a:prstGeom>
          <a:solidFill>
            <a:srgbClr val="FFFFFF">
              <a:alpha val="50000"/>
            </a:srgbClr>
          </a:solidFill>
          <a:ln w="6350" algn="ctr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Text Box 63"/>
          <p:cNvSpPr txBox="1">
            <a:spLocks noChangeArrowheads="1"/>
          </p:cNvSpPr>
          <p:nvPr/>
        </p:nvSpPr>
        <p:spPr bwMode="auto">
          <a:xfrm>
            <a:off x="3579564" y="1052736"/>
            <a:ext cx="21288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ea typeface="宋体" charset="-122"/>
              </a:rPr>
              <a:t>  </a:t>
            </a:r>
            <a:r>
              <a:rPr lang="en-US" altLang="zh-CN" sz="2000">
                <a:ea typeface="宋体" charset="-122"/>
              </a:rPr>
              <a:t>Content Title</a:t>
            </a:r>
          </a:p>
        </p:txBody>
      </p:sp>
      <p:sp>
        <p:nvSpPr>
          <p:cNvPr id="132" name="Text Box 75"/>
          <p:cNvSpPr txBox="1">
            <a:spLocks noChangeArrowheads="1"/>
          </p:cNvSpPr>
          <p:nvPr/>
        </p:nvSpPr>
        <p:spPr bwMode="black">
          <a:xfrm>
            <a:off x="3370014" y="1570261"/>
            <a:ext cx="2849563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33" name="Text Box 78"/>
          <p:cNvSpPr txBox="1">
            <a:spLocks noChangeArrowheads="1"/>
          </p:cNvSpPr>
          <p:nvPr/>
        </p:nvSpPr>
        <p:spPr bwMode="auto">
          <a:xfrm>
            <a:off x="710952" y="2741836"/>
            <a:ext cx="21288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ea typeface="宋体" charset="-122"/>
              </a:rPr>
              <a:t>Content Title</a:t>
            </a:r>
          </a:p>
        </p:txBody>
      </p:sp>
      <p:sp>
        <p:nvSpPr>
          <p:cNvPr id="134" name="Text Box 81"/>
          <p:cNvSpPr txBox="1">
            <a:spLocks noChangeArrowheads="1"/>
          </p:cNvSpPr>
          <p:nvPr/>
        </p:nvSpPr>
        <p:spPr bwMode="auto">
          <a:xfrm>
            <a:off x="6313239" y="2732311"/>
            <a:ext cx="21288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33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ea typeface="宋体" charset="-122"/>
              </a:rPr>
              <a:t>Content Title</a:t>
            </a:r>
          </a:p>
        </p:txBody>
      </p:sp>
      <p:sp>
        <p:nvSpPr>
          <p:cNvPr id="135" name="AutoShape 102"/>
          <p:cNvSpPr>
            <a:spLocks noChangeArrowheads="1"/>
          </p:cNvSpPr>
          <p:nvPr/>
        </p:nvSpPr>
        <p:spPr bwMode="auto">
          <a:xfrm>
            <a:off x="461714" y="3168874"/>
            <a:ext cx="2760663" cy="746125"/>
          </a:xfrm>
          <a:prstGeom prst="roundRect">
            <a:avLst>
              <a:gd name="adj" fmla="val 11505"/>
            </a:avLst>
          </a:prstGeom>
          <a:solidFill>
            <a:srgbClr val="FFFFFF">
              <a:alpha val="50000"/>
            </a:srgbClr>
          </a:solidFill>
          <a:ln w="6350" algn="ctr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Text Box 103"/>
          <p:cNvSpPr txBox="1">
            <a:spLocks noChangeArrowheads="1"/>
          </p:cNvSpPr>
          <p:nvPr/>
        </p:nvSpPr>
        <p:spPr bwMode="black">
          <a:xfrm>
            <a:off x="493464" y="3238724"/>
            <a:ext cx="2849563" cy="62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37" name="AutoShape 105"/>
          <p:cNvSpPr>
            <a:spLocks noChangeArrowheads="1"/>
          </p:cNvSpPr>
          <p:nvPr/>
        </p:nvSpPr>
        <p:spPr bwMode="auto">
          <a:xfrm>
            <a:off x="5987802" y="3168874"/>
            <a:ext cx="2760662" cy="746125"/>
          </a:xfrm>
          <a:prstGeom prst="roundRect">
            <a:avLst>
              <a:gd name="adj" fmla="val 11505"/>
            </a:avLst>
          </a:prstGeom>
          <a:solidFill>
            <a:srgbClr val="FFFFFF">
              <a:alpha val="50000"/>
            </a:srgbClr>
          </a:solidFill>
          <a:ln w="6350" algn="ctr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Text Box 106"/>
          <p:cNvSpPr txBox="1">
            <a:spLocks noChangeArrowheads="1"/>
          </p:cNvSpPr>
          <p:nvPr/>
        </p:nvSpPr>
        <p:spPr bwMode="black">
          <a:xfrm>
            <a:off x="6052889" y="3238724"/>
            <a:ext cx="2670175" cy="62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grpSp>
        <p:nvGrpSpPr>
          <p:cNvPr id="139" name="Group 116"/>
          <p:cNvGrpSpPr>
            <a:grpSpLocks/>
          </p:cNvGrpSpPr>
          <p:nvPr/>
        </p:nvGrpSpPr>
        <p:grpSpPr bwMode="auto">
          <a:xfrm>
            <a:off x="1822202" y="4026124"/>
            <a:ext cx="57150" cy="466725"/>
            <a:chOff x="1058" y="3024"/>
            <a:chExt cx="36" cy="294"/>
          </a:xfrm>
        </p:grpSpPr>
        <p:sp>
          <p:nvSpPr>
            <p:cNvPr id="140" name="Oval 108"/>
            <p:cNvSpPr>
              <a:spLocks noChangeArrowheads="1"/>
            </p:cNvSpPr>
            <p:nvPr/>
          </p:nvSpPr>
          <p:spPr bwMode="gray">
            <a:xfrm>
              <a:off x="1058" y="3024"/>
              <a:ext cx="36" cy="36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Oval 113"/>
            <p:cNvSpPr>
              <a:spLocks noChangeArrowheads="1"/>
            </p:cNvSpPr>
            <p:nvPr/>
          </p:nvSpPr>
          <p:spPr bwMode="gray">
            <a:xfrm>
              <a:off x="1058" y="3110"/>
              <a:ext cx="36" cy="36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Oval 114"/>
            <p:cNvSpPr>
              <a:spLocks noChangeArrowheads="1"/>
            </p:cNvSpPr>
            <p:nvPr/>
          </p:nvSpPr>
          <p:spPr bwMode="gray">
            <a:xfrm>
              <a:off x="1058" y="3196"/>
              <a:ext cx="36" cy="36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Oval 115"/>
            <p:cNvSpPr>
              <a:spLocks noChangeArrowheads="1"/>
            </p:cNvSpPr>
            <p:nvPr/>
          </p:nvSpPr>
          <p:spPr bwMode="gray">
            <a:xfrm>
              <a:off x="1058" y="3282"/>
              <a:ext cx="36" cy="36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4" name="Group 117"/>
          <p:cNvGrpSpPr>
            <a:grpSpLocks/>
          </p:cNvGrpSpPr>
          <p:nvPr/>
        </p:nvGrpSpPr>
        <p:grpSpPr bwMode="auto">
          <a:xfrm>
            <a:off x="7305427" y="4026124"/>
            <a:ext cx="57150" cy="466725"/>
            <a:chOff x="1058" y="3024"/>
            <a:chExt cx="36" cy="294"/>
          </a:xfrm>
        </p:grpSpPr>
        <p:sp>
          <p:nvSpPr>
            <p:cNvPr id="145" name="Oval 118"/>
            <p:cNvSpPr>
              <a:spLocks noChangeArrowheads="1"/>
            </p:cNvSpPr>
            <p:nvPr/>
          </p:nvSpPr>
          <p:spPr bwMode="gray">
            <a:xfrm>
              <a:off x="1058" y="3024"/>
              <a:ext cx="36" cy="36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Oval 119"/>
            <p:cNvSpPr>
              <a:spLocks noChangeArrowheads="1"/>
            </p:cNvSpPr>
            <p:nvPr/>
          </p:nvSpPr>
          <p:spPr bwMode="gray">
            <a:xfrm>
              <a:off x="1058" y="3110"/>
              <a:ext cx="36" cy="36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Oval 120"/>
            <p:cNvSpPr>
              <a:spLocks noChangeArrowheads="1"/>
            </p:cNvSpPr>
            <p:nvPr/>
          </p:nvSpPr>
          <p:spPr bwMode="gray">
            <a:xfrm>
              <a:off x="1058" y="3196"/>
              <a:ext cx="36" cy="36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Oval 121"/>
            <p:cNvSpPr>
              <a:spLocks noChangeArrowheads="1"/>
            </p:cNvSpPr>
            <p:nvPr/>
          </p:nvSpPr>
          <p:spPr bwMode="gray">
            <a:xfrm>
              <a:off x="1058" y="3282"/>
              <a:ext cx="36" cy="36"/>
            </a:xfrm>
            <a:prstGeom prst="ellipse">
              <a:avLst/>
            </a:prstGeom>
            <a:solidFill>
              <a:srgbClr val="1C1C1C"/>
            </a:solidFill>
            <a:ln w="9525" algn="ctr">
              <a:solidFill>
                <a:srgbClr val="1C1C1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9" name="Rectangle 124"/>
          <p:cNvSpPr>
            <a:spLocks noChangeArrowheads="1"/>
          </p:cNvSpPr>
          <p:nvPr/>
        </p:nvSpPr>
        <p:spPr bwMode="gray">
          <a:xfrm>
            <a:off x="568077" y="4548411"/>
            <a:ext cx="2570162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 dirty="0" smtClean="0">
                <a:solidFill>
                  <a:srgbClr val="000000"/>
                </a:solidFill>
                <a:ea typeface="宋体" charset="-122"/>
              </a:rPr>
              <a:t>1ppt  </a:t>
            </a:r>
            <a:r>
              <a:rPr lang="en-US" altLang="zh-CN" sz="1600" b="0" dirty="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150" name="Rectangle 125"/>
          <p:cNvSpPr>
            <a:spLocks noChangeArrowheads="1"/>
          </p:cNvSpPr>
          <p:nvPr/>
        </p:nvSpPr>
        <p:spPr bwMode="gray">
          <a:xfrm>
            <a:off x="6052889" y="4548411"/>
            <a:ext cx="2570163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 dirty="0" smtClean="0">
                <a:solidFill>
                  <a:srgbClr val="000000"/>
                </a:solidFill>
                <a:ea typeface="宋体" charset="-122"/>
              </a:rPr>
              <a:t>1ppt  </a:t>
            </a:r>
            <a:r>
              <a:rPr lang="en-US" altLang="zh-CN" sz="1600" b="0" dirty="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151" name="AutoShape 198"/>
          <p:cNvSpPr>
            <a:spLocks noChangeArrowheads="1"/>
          </p:cNvSpPr>
          <p:nvPr/>
        </p:nvSpPr>
        <p:spPr bwMode="gray">
          <a:xfrm>
            <a:off x="2936627" y="2427511"/>
            <a:ext cx="3271837" cy="1208088"/>
          </a:xfrm>
          <a:custGeom>
            <a:avLst/>
            <a:gdLst>
              <a:gd name="G0" fmla="+- 328 0 0"/>
              <a:gd name="G1" fmla="+- 21600 0 328"/>
              <a:gd name="G2" fmla="+- 21600 0 328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28" y="10800"/>
                </a:moveTo>
                <a:cubicBezTo>
                  <a:pt x="328" y="16584"/>
                  <a:pt x="5016" y="21272"/>
                  <a:pt x="10800" y="21272"/>
                </a:cubicBezTo>
                <a:cubicBezTo>
                  <a:pt x="16584" y="21272"/>
                  <a:pt x="21272" y="16584"/>
                  <a:pt x="21272" y="10800"/>
                </a:cubicBezTo>
                <a:cubicBezTo>
                  <a:pt x="21272" y="5016"/>
                  <a:pt x="16584" y="328"/>
                  <a:pt x="10800" y="328"/>
                </a:cubicBezTo>
                <a:cubicBezTo>
                  <a:pt x="5016" y="328"/>
                  <a:pt x="328" y="5016"/>
                  <a:pt x="328" y="10800"/>
                </a:cubicBezTo>
                <a:close/>
              </a:path>
            </a:pathLst>
          </a:custGeom>
          <a:gradFill rotWithShape="1">
            <a:gsLst>
              <a:gs pos="0">
                <a:srgbClr val="9999FF">
                  <a:gamma/>
                  <a:tint val="40000"/>
                  <a:invGamma/>
                </a:srgbClr>
              </a:gs>
              <a:gs pos="50000">
                <a:srgbClr val="9999FF"/>
              </a:gs>
              <a:gs pos="100000">
                <a:srgbClr val="9999FF">
                  <a:gamma/>
                  <a:tint val="4000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796B37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52" name="Group 139"/>
          <p:cNvGrpSpPr>
            <a:grpSpLocks/>
          </p:cNvGrpSpPr>
          <p:nvPr/>
        </p:nvGrpSpPr>
        <p:grpSpPr bwMode="auto">
          <a:xfrm>
            <a:off x="2850902" y="2811686"/>
            <a:ext cx="257175" cy="254000"/>
            <a:chOff x="2504" y="1966"/>
            <a:chExt cx="752" cy="742"/>
          </a:xfrm>
        </p:grpSpPr>
        <p:pic>
          <p:nvPicPr>
            <p:cNvPr id="153" name="Picture 140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504" y="1966"/>
              <a:ext cx="752" cy="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" name="Oval 141"/>
            <p:cNvSpPr>
              <a:spLocks noChangeArrowheads="1"/>
            </p:cNvSpPr>
            <p:nvPr/>
          </p:nvSpPr>
          <p:spPr bwMode="gray">
            <a:xfrm>
              <a:off x="2504" y="1966"/>
              <a:ext cx="747" cy="729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55" name="Group 142"/>
            <p:cNvGrpSpPr>
              <a:grpSpLocks/>
            </p:cNvGrpSpPr>
            <p:nvPr/>
          </p:nvGrpSpPr>
          <p:grpSpPr bwMode="auto">
            <a:xfrm rot="-1045052" flipH="1" flipV="1">
              <a:off x="2564" y="2570"/>
              <a:ext cx="583" cy="138"/>
              <a:chOff x="2532" y="1051"/>
              <a:chExt cx="893" cy="246"/>
            </a:xfrm>
          </p:grpSpPr>
          <p:grpSp>
            <p:nvGrpSpPr>
              <p:cNvPr id="157" name="Group 14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63" name="AutoShape 14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AutoShape 14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5" name="AutoShape 14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6" name="AutoShape 14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58" name="Group 14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59" name="AutoShape 14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0" name="AutoShape 15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1" name="AutoShape 15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2" name="AutoShape 15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56" name="Freeform 153"/>
            <p:cNvSpPr>
              <a:spLocks/>
            </p:cNvSpPr>
            <p:nvPr/>
          </p:nvSpPr>
          <p:spPr bwMode="gray">
            <a:xfrm>
              <a:off x="2581" y="1981"/>
              <a:ext cx="587" cy="253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7" name="Group 154"/>
          <p:cNvGrpSpPr>
            <a:grpSpLocks/>
          </p:cNvGrpSpPr>
          <p:nvPr/>
        </p:nvGrpSpPr>
        <p:grpSpPr bwMode="auto">
          <a:xfrm>
            <a:off x="4524127" y="2395761"/>
            <a:ext cx="152400" cy="149225"/>
            <a:chOff x="2504" y="1966"/>
            <a:chExt cx="752" cy="742"/>
          </a:xfrm>
        </p:grpSpPr>
        <p:pic>
          <p:nvPicPr>
            <p:cNvPr id="168" name="Picture 155" descr="circuler_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504" y="1966"/>
              <a:ext cx="752" cy="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9" name="Oval 156"/>
            <p:cNvSpPr>
              <a:spLocks noChangeArrowheads="1"/>
            </p:cNvSpPr>
            <p:nvPr/>
          </p:nvSpPr>
          <p:spPr bwMode="gray">
            <a:xfrm>
              <a:off x="2504" y="1966"/>
              <a:ext cx="747" cy="729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0" name="Group 157"/>
            <p:cNvGrpSpPr>
              <a:grpSpLocks/>
            </p:cNvGrpSpPr>
            <p:nvPr/>
          </p:nvGrpSpPr>
          <p:grpSpPr bwMode="auto">
            <a:xfrm rot="-1045052" flipH="1" flipV="1">
              <a:off x="2564" y="2570"/>
              <a:ext cx="583" cy="138"/>
              <a:chOff x="2532" y="1051"/>
              <a:chExt cx="893" cy="246"/>
            </a:xfrm>
          </p:grpSpPr>
          <p:grpSp>
            <p:nvGrpSpPr>
              <p:cNvPr id="172" name="Group 15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19" name="AutoShape 15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0" name="AutoShape 16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1" name="AutoShape 16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2" name="AutoShape 16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3" name="Group 16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15" name="AutoShape 16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6" name="AutoShape 16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7" name="AutoShape 16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8" name="AutoShape 16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71" name="Freeform 168"/>
            <p:cNvSpPr>
              <a:spLocks/>
            </p:cNvSpPr>
            <p:nvPr/>
          </p:nvSpPr>
          <p:spPr bwMode="gray">
            <a:xfrm>
              <a:off x="2581" y="1981"/>
              <a:ext cx="587" cy="253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23" name="Group 169"/>
          <p:cNvGrpSpPr>
            <a:grpSpLocks/>
          </p:cNvGrpSpPr>
          <p:nvPr/>
        </p:nvGrpSpPr>
        <p:grpSpPr bwMode="auto">
          <a:xfrm>
            <a:off x="5994152" y="2892649"/>
            <a:ext cx="257175" cy="254000"/>
            <a:chOff x="2504" y="1966"/>
            <a:chExt cx="752" cy="742"/>
          </a:xfrm>
        </p:grpSpPr>
        <p:pic>
          <p:nvPicPr>
            <p:cNvPr id="224" name="Picture 170" descr="circuler_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504" y="1966"/>
              <a:ext cx="752" cy="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5" name="Oval 171"/>
            <p:cNvSpPr>
              <a:spLocks noChangeArrowheads="1"/>
            </p:cNvSpPr>
            <p:nvPr/>
          </p:nvSpPr>
          <p:spPr bwMode="gray">
            <a:xfrm>
              <a:off x="2504" y="1966"/>
              <a:ext cx="747" cy="729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26" name="Group 172"/>
            <p:cNvGrpSpPr>
              <a:grpSpLocks/>
            </p:cNvGrpSpPr>
            <p:nvPr/>
          </p:nvGrpSpPr>
          <p:grpSpPr bwMode="auto">
            <a:xfrm rot="-1045052" flipH="1" flipV="1">
              <a:off x="2564" y="2570"/>
              <a:ext cx="583" cy="138"/>
              <a:chOff x="2532" y="1051"/>
              <a:chExt cx="893" cy="246"/>
            </a:xfrm>
          </p:grpSpPr>
          <p:grpSp>
            <p:nvGrpSpPr>
              <p:cNvPr id="228" name="Group 17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34" name="AutoShape 17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5" name="AutoShape 17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6" name="AutoShape 17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7" name="AutoShape 17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29" name="Group 17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30" name="AutoShape 17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1" name="AutoShape 18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2" name="AutoShape 18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3" name="AutoShape 18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27" name="Freeform 183"/>
            <p:cNvSpPr>
              <a:spLocks/>
            </p:cNvSpPr>
            <p:nvPr/>
          </p:nvSpPr>
          <p:spPr bwMode="gray">
            <a:xfrm>
              <a:off x="2581" y="1981"/>
              <a:ext cx="587" cy="253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17725</TotalTime>
  <Words>67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704</cp:revision>
  <dcterms:created xsi:type="dcterms:W3CDTF">2009-02-11T05:37:22Z</dcterms:created>
  <dcterms:modified xsi:type="dcterms:W3CDTF">2012-07-20T14:35:05Z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