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AutoShape 3"/>
          <p:cNvSpPr>
            <a:spLocks noChangeArrowheads="1"/>
          </p:cNvSpPr>
          <p:nvPr/>
        </p:nvSpPr>
        <p:spPr bwMode="gray">
          <a:xfrm>
            <a:off x="939750" y="1997620"/>
            <a:ext cx="1990725" cy="3303588"/>
          </a:xfrm>
          <a:prstGeom prst="bevel">
            <a:avLst>
              <a:gd name="adj" fmla="val 2551"/>
            </a:avLst>
          </a:prstGeom>
          <a:gradFill rotWithShape="1">
            <a:gsLst>
              <a:gs pos="0">
                <a:srgbClr val="20A0BA"/>
              </a:gs>
              <a:gs pos="100000">
                <a:srgbClr val="20A0BA">
                  <a:gamma/>
                  <a:tint val="43922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3" dist="45791" dir="3378596">
              <a:srgbClr val="1C1C1C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1" name="AutoShape 4"/>
          <p:cNvSpPr>
            <a:spLocks noChangeArrowheads="1"/>
          </p:cNvSpPr>
          <p:nvPr/>
        </p:nvSpPr>
        <p:spPr bwMode="gray">
          <a:xfrm>
            <a:off x="1108025" y="1718220"/>
            <a:ext cx="1636712" cy="506413"/>
          </a:xfrm>
          <a:prstGeom prst="roundRect">
            <a:avLst>
              <a:gd name="adj" fmla="val 3197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2" name="Rectangle 5"/>
          <p:cNvSpPr>
            <a:spLocks noChangeArrowheads="1"/>
          </p:cNvSpPr>
          <p:nvPr/>
        </p:nvSpPr>
        <p:spPr bwMode="gray">
          <a:xfrm>
            <a:off x="1198512" y="1796008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1C1C1C"/>
                </a:solidFill>
                <a:ea typeface="宋体" charset="-122"/>
              </a:rPr>
              <a:t>Title in here</a:t>
            </a:r>
          </a:p>
        </p:txBody>
      </p:sp>
      <p:sp>
        <p:nvSpPr>
          <p:cNvPr id="213" name="AutoShape 6"/>
          <p:cNvSpPr>
            <a:spLocks noChangeArrowheads="1"/>
          </p:cNvSpPr>
          <p:nvPr/>
        </p:nvSpPr>
        <p:spPr bwMode="gray">
          <a:xfrm>
            <a:off x="3560712" y="1997620"/>
            <a:ext cx="1990725" cy="3303588"/>
          </a:xfrm>
          <a:prstGeom prst="bevel">
            <a:avLst>
              <a:gd name="adj" fmla="val 3032"/>
            </a:avLst>
          </a:prstGeom>
          <a:gradFill rotWithShape="1">
            <a:gsLst>
              <a:gs pos="0">
                <a:srgbClr val="DFC75F"/>
              </a:gs>
              <a:gs pos="100000">
                <a:srgbClr val="DFC75F">
                  <a:gamma/>
                  <a:tint val="43922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3" dist="45791" dir="3378596">
              <a:srgbClr val="1C1C1C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4" name="AutoShape 7"/>
          <p:cNvSpPr>
            <a:spLocks noChangeArrowheads="1"/>
          </p:cNvSpPr>
          <p:nvPr/>
        </p:nvSpPr>
        <p:spPr bwMode="gray">
          <a:xfrm>
            <a:off x="3727400" y="1718220"/>
            <a:ext cx="1638300" cy="506413"/>
          </a:xfrm>
          <a:prstGeom prst="roundRect">
            <a:avLst>
              <a:gd name="adj" fmla="val 3605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5" name="Rectangle 8"/>
          <p:cNvSpPr>
            <a:spLocks noChangeArrowheads="1"/>
          </p:cNvSpPr>
          <p:nvPr/>
        </p:nvSpPr>
        <p:spPr bwMode="gray">
          <a:xfrm>
            <a:off x="3819475" y="1796008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1C1C1C"/>
                </a:solidFill>
                <a:ea typeface="宋体" charset="-122"/>
              </a:rPr>
              <a:t>Title in here</a:t>
            </a:r>
          </a:p>
        </p:txBody>
      </p:sp>
      <p:sp>
        <p:nvSpPr>
          <p:cNvPr id="216" name="AutoShape 9"/>
          <p:cNvSpPr>
            <a:spLocks noChangeArrowheads="1"/>
          </p:cNvSpPr>
          <p:nvPr/>
        </p:nvSpPr>
        <p:spPr bwMode="gray">
          <a:xfrm>
            <a:off x="6181675" y="1997620"/>
            <a:ext cx="1990725" cy="3303588"/>
          </a:xfrm>
          <a:prstGeom prst="bevel">
            <a:avLst>
              <a:gd name="adj" fmla="val 3588"/>
            </a:avLst>
          </a:prstGeom>
          <a:gradFill rotWithShape="1">
            <a:gsLst>
              <a:gs pos="0">
                <a:srgbClr val="A0D35D"/>
              </a:gs>
              <a:gs pos="100000">
                <a:srgbClr val="A0D35D">
                  <a:gamma/>
                  <a:tint val="43922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3" dist="45791" dir="3378596">
              <a:srgbClr val="1C1C1C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7" name="AutoShape 10"/>
          <p:cNvSpPr>
            <a:spLocks noChangeArrowheads="1"/>
          </p:cNvSpPr>
          <p:nvPr/>
        </p:nvSpPr>
        <p:spPr bwMode="gray">
          <a:xfrm>
            <a:off x="6349950" y="1718220"/>
            <a:ext cx="1636712" cy="506413"/>
          </a:xfrm>
          <a:prstGeom prst="roundRect">
            <a:avLst>
              <a:gd name="adj" fmla="val 3605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8" name="Rectangle 11"/>
          <p:cNvSpPr>
            <a:spLocks noChangeArrowheads="1"/>
          </p:cNvSpPr>
          <p:nvPr/>
        </p:nvSpPr>
        <p:spPr bwMode="gray">
          <a:xfrm>
            <a:off x="6437262" y="1796008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1C1C1C"/>
                </a:solidFill>
                <a:ea typeface="宋体" charset="-122"/>
              </a:rPr>
              <a:t>Title in here</a:t>
            </a:r>
          </a:p>
        </p:txBody>
      </p:sp>
      <p:sp>
        <p:nvSpPr>
          <p:cNvPr id="219" name="Rectangle 12"/>
          <p:cNvSpPr>
            <a:spLocks noChangeArrowheads="1"/>
          </p:cNvSpPr>
          <p:nvPr/>
        </p:nvSpPr>
        <p:spPr bwMode="black">
          <a:xfrm>
            <a:off x="990550" y="2453233"/>
            <a:ext cx="19399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 algn="l">
              <a:lnSpc>
                <a:spcPct val="11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</a:t>
            </a:r>
          </a:p>
          <a:p>
            <a:pPr marL="171450" indent="-171450" algn="l">
              <a:lnSpc>
                <a:spcPct val="110000"/>
              </a:lnSpc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   company’s products</a:t>
            </a:r>
          </a:p>
          <a:p>
            <a:pPr marL="171450" indent="-171450" algn="l">
              <a:lnSpc>
                <a:spcPct val="110000"/>
              </a:lnSpc>
            </a:pPr>
            <a:endParaRPr lang="en-US" altLang="zh-CN" sz="1200">
              <a:solidFill>
                <a:srgbClr val="1C1C1C"/>
              </a:solidFill>
              <a:ea typeface="宋体" charset="-122"/>
            </a:endParaRPr>
          </a:p>
          <a:p>
            <a:pPr marL="171450" indent="-171450" algn="l">
              <a:buFontTx/>
              <a:buAutoNum type="arabicPeriod" startAt="2"/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</a:t>
            </a:r>
          </a:p>
          <a:p>
            <a:pPr marL="171450" indent="-171450" algn="l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   company’s business</a:t>
            </a:r>
          </a:p>
          <a:p>
            <a:pPr marL="171450" indent="-171450" algn="l"/>
            <a:endParaRPr lang="en-US" altLang="zh-CN" sz="1200">
              <a:solidFill>
                <a:srgbClr val="1C1C1C"/>
              </a:solidFill>
              <a:ea typeface="宋体" charset="-122"/>
            </a:endParaRPr>
          </a:p>
          <a:p>
            <a:pPr marL="171450" indent="-171450" algn="l">
              <a:buFontTx/>
              <a:buAutoNum type="arabicPeriod" startAt="3"/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</a:t>
            </a:r>
          </a:p>
          <a:p>
            <a:pPr marL="171450" indent="-171450" algn="l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   company’s technology</a:t>
            </a:r>
          </a:p>
          <a:p>
            <a:pPr marL="171450" indent="-171450" algn="l"/>
            <a:endParaRPr lang="en-US" altLang="zh-CN" sz="1200">
              <a:solidFill>
                <a:srgbClr val="1C1C1C"/>
              </a:solidFill>
              <a:ea typeface="宋体" charset="-122"/>
            </a:endParaRPr>
          </a:p>
          <a:p>
            <a:pPr marL="171450" indent="-171450" algn="l">
              <a:lnSpc>
                <a:spcPct val="90000"/>
              </a:lnSpc>
              <a:buFontTx/>
              <a:buAutoNum type="arabicPeriod" startAt="4"/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</a:t>
            </a:r>
          </a:p>
          <a:p>
            <a:pPr marL="171450" indent="-171450" algn="l">
              <a:lnSpc>
                <a:spcPct val="90000"/>
              </a:lnSpc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   company’s contents</a:t>
            </a:r>
          </a:p>
        </p:txBody>
      </p:sp>
      <p:grpSp>
        <p:nvGrpSpPr>
          <p:cNvPr id="220" name="Group 13"/>
          <p:cNvGrpSpPr>
            <a:grpSpLocks/>
          </p:cNvGrpSpPr>
          <p:nvPr/>
        </p:nvGrpSpPr>
        <p:grpSpPr bwMode="auto">
          <a:xfrm rot="-5400000">
            <a:off x="7104013" y="4248695"/>
            <a:ext cx="849312" cy="915987"/>
            <a:chOff x="173" y="1670"/>
            <a:chExt cx="676" cy="727"/>
          </a:xfrm>
        </p:grpSpPr>
        <p:sp>
          <p:nvSpPr>
            <p:cNvPr id="221" name="Oval 14"/>
            <p:cNvSpPr>
              <a:spLocks noChangeArrowheads="1"/>
            </p:cNvSpPr>
            <p:nvPr/>
          </p:nvSpPr>
          <p:spPr bwMode="gray">
            <a:xfrm>
              <a:off x="442" y="1670"/>
              <a:ext cx="111" cy="105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Oval 15"/>
            <p:cNvSpPr>
              <a:spLocks noChangeArrowheads="1"/>
            </p:cNvSpPr>
            <p:nvPr/>
          </p:nvSpPr>
          <p:spPr bwMode="gray">
            <a:xfrm>
              <a:off x="276" y="1958"/>
              <a:ext cx="157" cy="149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Oval 16"/>
            <p:cNvSpPr>
              <a:spLocks noChangeArrowheads="1"/>
            </p:cNvSpPr>
            <p:nvPr/>
          </p:nvSpPr>
          <p:spPr bwMode="gray">
            <a:xfrm>
              <a:off x="570" y="1845"/>
              <a:ext cx="117" cy="111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Oval 17"/>
            <p:cNvSpPr>
              <a:spLocks noChangeArrowheads="1"/>
            </p:cNvSpPr>
            <p:nvPr/>
          </p:nvSpPr>
          <p:spPr bwMode="gray">
            <a:xfrm>
              <a:off x="322" y="2319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Line 18"/>
            <p:cNvSpPr>
              <a:spLocks noChangeShapeType="1"/>
            </p:cNvSpPr>
            <p:nvPr/>
          </p:nvSpPr>
          <p:spPr bwMode="gray">
            <a:xfrm>
              <a:off x="355" y="2106"/>
              <a:ext cx="0" cy="215"/>
            </a:xfrm>
            <a:prstGeom prst="line">
              <a:avLst/>
            </a:prstGeom>
            <a:noFill/>
            <a:ln w="12700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Line 19"/>
            <p:cNvSpPr>
              <a:spLocks noChangeShapeType="1"/>
            </p:cNvSpPr>
            <p:nvPr/>
          </p:nvSpPr>
          <p:spPr bwMode="gray">
            <a:xfrm flipV="1">
              <a:off x="413" y="1926"/>
              <a:ext cx="175" cy="52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Line 20"/>
            <p:cNvSpPr>
              <a:spLocks noChangeShapeType="1"/>
            </p:cNvSpPr>
            <p:nvPr/>
          </p:nvSpPr>
          <p:spPr bwMode="gray">
            <a:xfrm flipH="1" flipV="1">
              <a:off x="524" y="1757"/>
              <a:ext cx="69" cy="93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Oval 21"/>
            <p:cNvSpPr>
              <a:spLocks noChangeArrowheads="1"/>
            </p:cNvSpPr>
            <p:nvPr/>
          </p:nvSpPr>
          <p:spPr bwMode="gray">
            <a:xfrm>
              <a:off x="767" y="1769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Oval 22"/>
            <p:cNvSpPr>
              <a:spLocks noChangeArrowheads="1"/>
            </p:cNvSpPr>
            <p:nvPr/>
          </p:nvSpPr>
          <p:spPr bwMode="gray">
            <a:xfrm>
              <a:off x="653" y="2069"/>
              <a:ext cx="94" cy="89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Line 23"/>
            <p:cNvSpPr>
              <a:spLocks noChangeShapeType="1"/>
            </p:cNvSpPr>
            <p:nvPr/>
          </p:nvSpPr>
          <p:spPr bwMode="gray">
            <a:xfrm>
              <a:off x="652" y="1955"/>
              <a:ext cx="29" cy="134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Line 24"/>
            <p:cNvSpPr>
              <a:spLocks noChangeShapeType="1"/>
            </p:cNvSpPr>
            <p:nvPr/>
          </p:nvSpPr>
          <p:spPr bwMode="gray">
            <a:xfrm flipV="1">
              <a:off x="687" y="1804"/>
              <a:ext cx="87" cy="75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Oval 25"/>
            <p:cNvSpPr>
              <a:spLocks noChangeArrowheads="1"/>
            </p:cNvSpPr>
            <p:nvPr/>
          </p:nvSpPr>
          <p:spPr bwMode="gray">
            <a:xfrm>
              <a:off x="173" y="1839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Line 26"/>
            <p:cNvSpPr>
              <a:spLocks noChangeShapeType="1"/>
            </p:cNvSpPr>
            <p:nvPr/>
          </p:nvSpPr>
          <p:spPr bwMode="gray">
            <a:xfrm>
              <a:off x="221" y="1908"/>
              <a:ext cx="70" cy="7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Line 27"/>
            <p:cNvSpPr>
              <a:spLocks noChangeShapeType="1"/>
            </p:cNvSpPr>
            <p:nvPr/>
          </p:nvSpPr>
          <p:spPr bwMode="gray">
            <a:xfrm flipH="1">
              <a:off x="550" y="2132"/>
              <a:ext cx="127" cy="36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Oval 28"/>
            <p:cNvSpPr>
              <a:spLocks noChangeArrowheads="1"/>
            </p:cNvSpPr>
            <p:nvPr/>
          </p:nvSpPr>
          <p:spPr bwMode="gray">
            <a:xfrm>
              <a:off x="493" y="2135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Line 29"/>
            <p:cNvSpPr>
              <a:spLocks noChangeShapeType="1"/>
            </p:cNvSpPr>
            <p:nvPr/>
          </p:nvSpPr>
          <p:spPr bwMode="gray">
            <a:xfrm>
              <a:off x="727" y="2147"/>
              <a:ext cx="29" cy="35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Oval 30"/>
            <p:cNvSpPr>
              <a:spLocks noChangeArrowheads="1"/>
            </p:cNvSpPr>
            <p:nvPr/>
          </p:nvSpPr>
          <p:spPr bwMode="gray">
            <a:xfrm>
              <a:off x="740" y="2190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38" name="Rectangle 31"/>
          <p:cNvSpPr>
            <a:spLocks noChangeArrowheads="1"/>
          </p:cNvSpPr>
          <p:nvPr/>
        </p:nvSpPr>
        <p:spPr bwMode="black">
          <a:xfrm>
            <a:off x="3587700" y="2456408"/>
            <a:ext cx="193675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 algn="l">
              <a:lnSpc>
                <a:spcPct val="11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</a:t>
            </a:r>
          </a:p>
          <a:p>
            <a:pPr marL="171450" indent="-171450" algn="l">
              <a:lnSpc>
                <a:spcPct val="110000"/>
              </a:lnSpc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   company’s products</a:t>
            </a:r>
          </a:p>
          <a:p>
            <a:pPr marL="171450" indent="-171450" algn="l">
              <a:lnSpc>
                <a:spcPct val="110000"/>
              </a:lnSpc>
            </a:pPr>
            <a:endParaRPr lang="en-US" altLang="zh-CN" sz="1200">
              <a:solidFill>
                <a:srgbClr val="1C1C1C"/>
              </a:solidFill>
              <a:ea typeface="宋体" charset="-122"/>
            </a:endParaRPr>
          </a:p>
          <a:p>
            <a:pPr marL="171450" indent="-171450" algn="l">
              <a:buFontTx/>
              <a:buAutoNum type="arabicPeriod" startAt="2"/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</a:t>
            </a:r>
          </a:p>
          <a:p>
            <a:pPr marL="171450" indent="-171450" algn="l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   company’s business</a:t>
            </a:r>
          </a:p>
          <a:p>
            <a:pPr marL="171450" indent="-171450" algn="l"/>
            <a:endParaRPr lang="en-US" altLang="zh-CN" sz="1200">
              <a:solidFill>
                <a:srgbClr val="1C1C1C"/>
              </a:solidFill>
              <a:ea typeface="宋体" charset="-122"/>
            </a:endParaRPr>
          </a:p>
          <a:p>
            <a:pPr marL="171450" indent="-171450" algn="l">
              <a:buFontTx/>
              <a:buAutoNum type="arabicPeriod" startAt="3"/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</a:t>
            </a:r>
          </a:p>
          <a:p>
            <a:pPr marL="171450" indent="-171450" algn="l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   company’s technology</a:t>
            </a:r>
          </a:p>
          <a:p>
            <a:pPr marL="171450" indent="-171450" algn="l"/>
            <a:endParaRPr lang="en-US" altLang="zh-CN" sz="1200">
              <a:solidFill>
                <a:srgbClr val="1C1C1C"/>
              </a:solidFill>
              <a:ea typeface="宋体" charset="-122"/>
            </a:endParaRPr>
          </a:p>
          <a:p>
            <a:pPr marL="171450" indent="-171450" algn="l">
              <a:lnSpc>
                <a:spcPct val="90000"/>
              </a:lnSpc>
              <a:buFontTx/>
              <a:buAutoNum type="arabicPeriod" startAt="4"/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Description of the </a:t>
            </a:r>
          </a:p>
          <a:p>
            <a:pPr marL="171450" indent="-171450" algn="l">
              <a:lnSpc>
                <a:spcPct val="90000"/>
              </a:lnSpc>
            </a:pP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   company’s contents</a:t>
            </a:r>
          </a:p>
        </p:txBody>
      </p:sp>
      <p:sp>
        <p:nvSpPr>
          <p:cNvPr id="239" name="Rectangle 32"/>
          <p:cNvSpPr>
            <a:spLocks noChangeArrowheads="1"/>
          </p:cNvSpPr>
          <p:nvPr/>
        </p:nvSpPr>
        <p:spPr bwMode="auto">
          <a:xfrm>
            <a:off x="6243587" y="2770733"/>
            <a:ext cx="1870075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dirty="0" smtClean="0">
                <a:solidFill>
                  <a:srgbClr val="FC5704"/>
                </a:solidFill>
                <a:ea typeface="宋体" charset="-122"/>
              </a:rPr>
              <a:t>1ppt</a:t>
            </a:r>
            <a:r>
              <a:rPr lang="en-US" altLang="zh-CN" sz="1400" dirty="0" smtClean="0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400" b="0" dirty="0">
                <a:solidFill>
                  <a:srgbClr val="1C1C1C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240" name="AutoShape 33"/>
          <p:cNvSpPr>
            <a:spLocks noChangeArrowheads="1"/>
          </p:cNvSpPr>
          <p:nvPr/>
        </p:nvSpPr>
        <p:spPr bwMode="gray">
          <a:xfrm flipH="1">
            <a:off x="3035250" y="3312070"/>
            <a:ext cx="217487" cy="417513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1" name="AutoShape 34"/>
          <p:cNvSpPr>
            <a:spLocks noChangeArrowheads="1"/>
          </p:cNvSpPr>
          <p:nvPr/>
        </p:nvSpPr>
        <p:spPr bwMode="gray">
          <a:xfrm flipH="1">
            <a:off x="3230512" y="3312070"/>
            <a:ext cx="217488" cy="417513"/>
          </a:xfrm>
          <a:prstGeom prst="moon">
            <a:avLst>
              <a:gd name="adj" fmla="val 50000"/>
            </a:avLst>
          </a:prstGeom>
          <a:solidFill>
            <a:srgbClr val="333333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2" name="AutoShape 35"/>
          <p:cNvSpPr>
            <a:spLocks noChangeArrowheads="1"/>
          </p:cNvSpPr>
          <p:nvPr/>
        </p:nvSpPr>
        <p:spPr bwMode="gray">
          <a:xfrm flipH="1">
            <a:off x="5678437" y="3312070"/>
            <a:ext cx="215900" cy="417513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3" name="AutoShape 36"/>
          <p:cNvSpPr>
            <a:spLocks noChangeArrowheads="1"/>
          </p:cNvSpPr>
          <p:nvPr/>
        </p:nvSpPr>
        <p:spPr bwMode="gray">
          <a:xfrm flipH="1">
            <a:off x="5873700" y="3312070"/>
            <a:ext cx="215900" cy="417513"/>
          </a:xfrm>
          <a:prstGeom prst="moon">
            <a:avLst>
              <a:gd name="adj" fmla="val 50000"/>
            </a:avLst>
          </a:prstGeom>
          <a:solidFill>
            <a:srgbClr val="333333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17677</TotalTime>
  <Words>72</Words>
  <Application>Microsoft Office PowerPoint</Application>
  <PresentationFormat>全屏显示(4:3)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696</cp:revision>
  <dcterms:created xsi:type="dcterms:W3CDTF">2009-02-11T05:37:22Z</dcterms:created>
  <dcterms:modified xsi:type="dcterms:W3CDTF">2012-07-20T12:31:00Z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