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oup 6"/>
          <p:cNvGrpSpPr>
            <a:grpSpLocks/>
          </p:cNvGrpSpPr>
          <p:nvPr/>
        </p:nvGrpSpPr>
        <p:grpSpPr bwMode="auto">
          <a:xfrm>
            <a:off x="6269534" y="1243511"/>
            <a:ext cx="1187450" cy="876300"/>
            <a:chOff x="803" y="1519"/>
            <a:chExt cx="937" cy="692"/>
          </a:xfrm>
        </p:grpSpPr>
        <p:sp>
          <p:nvSpPr>
            <p:cNvPr id="175" name="AutoShape 5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G0" fmla="+- 634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34"/>
                <a:gd name="G18" fmla="*/ 634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634 10800 0"/>
                <a:gd name="G26" fmla="?: G9 G17 G25"/>
                <a:gd name="G27" fmla="?: G9 0 21600"/>
                <a:gd name="G28" fmla="cos 10800 0"/>
                <a:gd name="G29" fmla="sin 10800 0"/>
                <a:gd name="G30" fmla="sin 634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517 w 21600"/>
                <a:gd name="T15" fmla="*/ 10800 h 21600"/>
                <a:gd name="T16" fmla="*/ 10800 w 21600"/>
                <a:gd name="T17" fmla="*/ 11434 h 21600"/>
                <a:gd name="T18" fmla="*/ 508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A0D35D"/>
                </a:gs>
                <a:gs pos="50000">
                  <a:srgbClr val="A0D35D">
                    <a:gamma/>
                    <a:shade val="47451"/>
                    <a:invGamma/>
                  </a:srgbClr>
                </a:gs>
                <a:gs pos="100000">
                  <a:srgbClr val="A0D35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Oval 4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A0D35D"/>
                </a:gs>
                <a:gs pos="100000">
                  <a:srgbClr val="A0D35D">
                    <a:gamma/>
                    <a:tint val="7372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7" name="Text Box 8"/>
          <p:cNvSpPr txBox="1">
            <a:spLocks noChangeArrowheads="1"/>
          </p:cNvSpPr>
          <p:nvPr/>
        </p:nvSpPr>
        <p:spPr bwMode="gray">
          <a:xfrm>
            <a:off x="6477496" y="1781673"/>
            <a:ext cx="7350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pic>
        <p:nvPicPr>
          <p:cNvPr id="178" name="Picture 143" descr="shadow_1_m"/>
          <p:cNvPicPr>
            <a:picLocks noChangeAspect="1" noChangeArrowheads="1"/>
          </p:cNvPicPr>
          <p:nvPr/>
        </p:nvPicPr>
        <p:blipFill>
          <a:blip r:embed="rId2" cstate="print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529884" y="2127748"/>
            <a:ext cx="668337" cy="12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9" name="Oval 147"/>
          <p:cNvSpPr>
            <a:spLocks noChangeArrowheads="1"/>
          </p:cNvSpPr>
          <p:nvPr/>
        </p:nvSpPr>
        <p:spPr bwMode="gray">
          <a:xfrm rot="3125284" flipH="1">
            <a:off x="6358434" y="1888035"/>
            <a:ext cx="96838" cy="42863"/>
          </a:xfrm>
          <a:prstGeom prst="ellipse">
            <a:avLst/>
          </a:prstGeom>
          <a:gradFill rotWithShape="1">
            <a:gsLst>
              <a:gs pos="0">
                <a:srgbClr val="6E99C0">
                  <a:gamma/>
                  <a:shade val="20000"/>
                  <a:invGamma/>
                </a:srgbClr>
              </a:gs>
              <a:gs pos="50000">
                <a:srgbClr val="6E99C0"/>
              </a:gs>
              <a:gs pos="100000">
                <a:srgbClr val="6E99C0">
                  <a:gamma/>
                  <a:shade val="2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Freeform 151"/>
          <p:cNvSpPr>
            <a:spLocks/>
          </p:cNvSpPr>
          <p:nvPr/>
        </p:nvSpPr>
        <p:spPr bwMode="gray">
          <a:xfrm rot="14718398">
            <a:off x="5645646" y="1435598"/>
            <a:ext cx="98425" cy="1577975"/>
          </a:xfrm>
          <a:custGeom>
            <a:avLst/>
            <a:gdLst>
              <a:gd name="T0" fmla="*/ 0 w 291"/>
              <a:gd name="T1" fmla="*/ 0 h 1199"/>
              <a:gd name="T2" fmla="*/ 291 w 291"/>
              <a:gd name="T3" fmla="*/ 0 h 1199"/>
              <a:gd name="T4" fmla="*/ 180 w 291"/>
              <a:gd name="T5" fmla="*/ 1199 h 1199"/>
              <a:gd name="T6" fmla="*/ 81 w 291"/>
              <a:gd name="T7" fmla="*/ 1193 h 1199"/>
              <a:gd name="T8" fmla="*/ 0 w 291"/>
              <a:gd name="T9" fmla="*/ 0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6E99C0">
                  <a:gamma/>
                  <a:shade val="72549"/>
                  <a:invGamma/>
                </a:srgbClr>
              </a:gs>
              <a:gs pos="50000">
                <a:srgbClr val="6E99C0"/>
              </a:gs>
              <a:gs pos="100000">
                <a:srgbClr val="6E99C0">
                  <a:gamma/>
                  <a:shade val="72549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1" name="Group 119"/>
          <p:cNvGrpSpPr>
            <a:grpSpLocks/>
          </p:cNvGrpSpPr>
          <p:nvPr/>
        </p:nvGrpSpPr>
        <p:grpSpPr bwMode="auto">
          <a:xfrm>
            <a:off x="3297734" y="1664198"/>
            <a:ext cx="1816100" cy="1452563"/>
            <a:chOff x="803" y="1519"/>
            <a:chExt cx="937" cy="692"/>
          </a:xfrm>
        </p:grpSpPr>
        <p:sp>
          <p:nvSpPr>
            <p:cNvPr id="182" name="AutoShape 120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G0" fmla="+- 634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34"/>
                <a:gd name="G18" fmla="*/ 634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634 10800 0"/>
                <a:gd name="G26" fmla="?: G9 G17 G25"/>
                <a:gd name="G27" fmla="?: G9 0 21600"/>
                <a:gd name="G28" fmla="cos 10800 0"/>
                <a:gd name="G29" fmla="sin 10800 0"/>
                <a:gd name="G30" fmla="sin 634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517 w 21600"/>
                <a:gd name="T15" fmla="*/ 10800 h 21600"/>
                <a:gd name="T16" fmla="*/ 10800 w 21600"/>
                <a:gd name="T17" fmla="*/ 11434 h 21600"/>
                <a:gd name="T18" fmla="*/ 508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A0D35D"/>
                </a:gs>
                <a:gs pos="50000">
                  <a:srgbClr val="A0D35D">
                    <a:gamma/>
                    <a:shade val="47451"/>
                    <a:invGamma/>
                  </a:srgbClr>
                </a:gs>
                <a:gs pos="100000">
                  <a:srgbClr val="A0D35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Oval 121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A0D35D"/>
                </a:gs>
                <a:gs pos="100000">
                  <a:srgbClr val="A0D35D">
                    <a:gamma/>
                    <a:tint val="7372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4" name="Text Box 122"/>
          <p:cNvSpPr txBox="1">
            <a:spLocks noChangeArrowheads="1"/>
          </p:cNvSpPr>
          <p:nvPr/>
        </p:nvSpPr>
        <p:spPr bwMode="gray">
          <a:xfrm>
            <a:off x="3642221" y="2627811"/>
            <a:ext cx="11239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pic>
        <p:nvPicPr>
          <p:cNvPr id="185" name="Picture 144" descr="shadow_1_m"/>
          <p:cNvPicPr>
            <a:picLocks noChangeAspect="1" noChangeArrowheads="1"/>
          </p:cNvPicPr>
          <p:nvPr/>
        </p:nvPicPr>
        <p:blipFill>
          <a:blip r:embed="rId3" cstate="print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700959" y="3169148"/>
            <a:ext cx="101282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6" name="Oval 152"/>
          <p:cNvSpPr>
            <a:spLocks noChangeArrowheads="1"/>
          </p:cNvSpPr>
          <p:nvPr/>
        </p:nvSpPr>
        <p:spPr bwMode="gray">
          <a:xfrm rot="3125284">
            <a:off x="3482678" y="2814341"/>
            <a:ext cx="177800" cy="42863"/>
          </a:xfrm>
          <a:prstGeom prst="ellipse">
            <a:avLst/>
          </a:prstGeom>
          <a:gradFill rotWithShape="1">
            <a:gsLst>
              <a:gs pos="0">
                <a:srgbClr val="6E99C0">
                  <a:gamma/>
                  <a:shade val="20000"/>
                  <a:invGamma/>
                </a:srgbClr>
              </a:gs>
              <a:gs pos="50000">
                <a:srgbClr val="6E99C0"/>
              </a:gs>
              <a:gs pos="100000">
                <a:srgbClr val="6E99C0">
                  <a:gamma/>
                  <a:shade val="2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Freeform 153"/>
          <p:cNvSpPr>
            <a:spLocks/>
          </p:cNvSpPr>
          <p:nvPr/>
        </p:nvSpPr>
        <p:spPr bwMode="gray">
          <a:xfrm rot="13004873">
            <a:off x="2691309" y="2569073"/>
            <a:ext cx="327025" cy="2379663"/>
          </a:xfrm>
          <a:custGeom>
            <a:avLst/>
            <a:gdLst>
              <a:gd name="T0" fmla="*/ 0 w 291"/>
              <a:gd name="T1" fmla="*/ 0 h 1199"/>
              <a:gd name="T2" fmla="*/ 291 w 291"/>
              <a:gd name="T3" fmla="*/ 0 h 1199"/>
              <a:gd name="T4" fmla="*/ 180 w 291"/>
              <a:gd name="T5" fmla="*/ 1199 h 1199"/>
              <a:gd name="T6" fmla="*/ 81 w 291"/>
              <a:gd name="T7" fmla="*/ 1193 h 1199"/>
              <a:gd name="T8" fmla="*/ 0 w 291"/>
              <a:gd name="T9" fmla="*/ 0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6E99C0">
                  <a:gamma/>
                  <a:shade val="72549"/>
                  <a:invGamma/>
                </a:srgbClr>
              </a:gs>
              <a:gs pos="50000">
                <a:srgbClr val="6E99C0"/>
              </a:gs>
              <a:gs pos="100000">
                <a:srgbClr val="6E99C0">
                  <a:gamma/>
                  <a:shade val="72549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8" name="Group 129"/>
          <p:cNvGrpSpPr>
            <a:grpSpLocks/>
          </p:cNvGrpSpPr>
          <p:nvPr/>
        </p:nvGrpSpPr>
        <p:grpSpPr bwMode="auto">
          <a:xfrm>
            <a:off x="827584" y="3693023"/>
            <a:ext cx="2628900" cy="2092325"/>
            <a:chOff x="803" y="1519"/>
            <a:chExt cx="937" cy="692"/>
          </a:xfrm>
        </p:grpSpPr>
        <p:sp>
          <p:nvSpPr>
            <p:cNvPr id="189" name="AutoShape 130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G0" fmla="+- 634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34"/>
                <a:gd name="G18" fmla="*/ 634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634 10800 0"/>
                <a:gd name="G26" fmla="?: G9 G17 G25"/>
                <a:gd name="G27" fmla="?: G9 0 21600"/>
                <a:gd name="G28" fmla="cos 10800 0"/>
                <a:gd name="G29" fmla="sin 10800 0"/>
                <a:gd name="G30" fmla="sin 634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517 w 21600"/>
                <a:gd name="T15" fmla="*/ 10800 h 21600"/>
                <a:gd name="T16" fmla="*/ 10800 w 21600"/>
                <a:gd name="T17" fmla="*/ 11434 h 21600"/>
                <a:gd name="T18" fmla="*/ 508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A0D35D"/>
                </a:gs>
                <a:gs pos="50000">
                  <a:srgbClr val="A0D35D">
                    <a:gamma/>
                    <a:shade val="47451"/>
                    <a:invGamma/>
                  </a:srgbClr>
                </a:gs>
                <a:gs pos="100000">
                  <a:srgbClr val="A0D35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Oval 131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A0D35D"/>
                </a:gs>
                <a:gs pos="100000">
                  <a:srgbClr val="A0D35D">
                    <a:gamma/>
                    <a:tint val="5372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1" name="Text Box 132"/>
          <p:cNvSpPr txBox="1">
            <a:spLocks noChangeArrowheads="1"/>
          </p:cNvSpPr>
          <p:nvPr/>
        </p:nvSpPr>
        <p:spPr bwMode="gray">
          <a:xfrm>
            <a:off x="1316534" y="5096373"/>
            <a:ext cx="16271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sp>
        <p:nvSpPr>
          <p:cNvPr id="192" name="AutoShape 136"/>
          <p:cNvSpPr>
            <a:spLocks noChangeArrowheads="1"/>
          </p:cNvSpPr>
          <p:nvPr/>
        </p:nvSpPr>
        <p:spPr bwMode="gray">
          <a:xfrm flipH="1">
            <a:off x="2426196" y="3867648"/>
            <a:ext cx="828675" cy="596900"/>
          </a:xfrm>
          <a:prstGeom prst="curvedRightArrow">
            <a:avLst>
              <a:gd name="adj1" fmla="val 19583"/>
              <a:gd name="adj2" fmla="val 44676"/>
              <a:gd name="adj3" fmla="val 39194"/>
            </a:avLst>
          </a:prstGeom>
          <a:gradFill rotWithShape="1">
            <a:gsLst>
              <a:gs pos="0">
                <a:srgbClr val="FF6600">
                  <a:gamma/>
                  <a:tint val="42353"/>
                  <a:invGamma/>
                </a:srgbClr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Rectangle 154"/>
          <p:cNvSpPr>
            <a:spLocks noChangeArrowheads="1"/>
          </p:cNvSpPr>
          <p:nvPr/>
        </p:nvSpPr>
        <p:spPr bwMode="auto">
          <a:xfrm>
            <a:off x="6433046" y="2373811"/>
            <a:ext cx="251301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400" b="0">
                <a:ea typeface="宋体" charset="-122"/>
              </a:rPr>
              <a:t> </a:t>
            </a:r>
            <a:r>
              <a:rPr lang="en-US" altLang="zh-CN" sz="1400" b="0">
                <a:ea typeface="宋体" charset="-122"/>
              </a:rPr>
              <a:t>company’s products</a:t>
            </a:r>
          </a:p>
          <a:p>
            <a:pPr algn="l">
              <a:buFontTx/>
              <a:buChar char="•"/>
            </a:pPr>
            <a:r>
              <a:rPr lang="en-US" altLang="zh-CN" sz="1400" b="0">
                <a:ea typeface="宋体" charset="-122"/>
              </a:rPr>
              <a:t> company’s business</a:t>
            </a:r>
          </a:p>
          <a:p>
            <a:pPr algn="l">
              <a:buFontTx/>
              <a:buChar char="•"/>
            </a:pPr>
            <a:r>
              <a:rPr lang="en-US" altLang="zh-CN" sz="1400" b="0">
                <a:ea typeface="宋体" charset="-122"/>
              </a:rPr>
              <a:t> company’s technology</a:t>
            </a:r>
          </a:p>
          <a:p>
            <a:pPr algn="l">
              <a:buFontTx/>
              <a:buChar char="•"/>
            </a:pPr>
            <a:r>
              <a:rPr lang="en-US" altLang="zh-CN" sz="1400" b="0">
                <a:ea typeface="宋体" charset="-122"/>
              </a:rPr>
              <a:t> company’s contents</a:t>
            </a:r>
          </a:p>
        </p:txBody>
      </p:sp>
      <p:sp>
        <p:nvSpPr>
          <p:cNvPr id="194" name="Line 155"/>
          <p:cNvSpPr>
            <a:spLocks noChangeShapeType="1"/>
          </p:cNvSpPr>
          <p:nvPr/>
        </p:nvSpPr>
        <p:spPr bwMode="gray">
          <a:xfrm>
            <a:off x="6434634" y="2470648"/>
            <a:ext cx="0" cy="80962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Line 156"/>
          <p:cNvSpPr>
            <a:spLocks noChangeShapeType="1"/>
          </p:cNvSpPr>
          <p:nvPr/>
        </p:nvSpPr>
        <p:spPr bwMode="gray">
          <a:xfrm>
            <a:off x="849809" y="2173786"/>
            <a:ext cx="0" cy="90646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Rectangle 157"/>
          <p:cNvSpPr>
            <a:spLocks noChangeArrowheads="1"/>
          </p:cNvSpPr>
          <p:nvPr/>
        </p:nvSpPr>
        <p:spPr bwMode="gray">
          <a:xfrm>
            <a:off x="951409" y="2157911"/>
            <a:ext cx="2217737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0A0BA"/>
                </a:solidFill>
                <a:effectLst/>
                <a:uLnTx/>
                <a:uFillTx/>
                <a:ea typeface="宋体" charset="-122"/>
              </a:rPr>
              <a:t>1ppt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A0D35D"/>
                </a:solidFill>
                <a:effectLst/>
                <a:uLnTx/>
                <a:uFillTx/>
                <a:ea typeface="宋体" charset="-122"/>
              </a:rPr>
              <a:t> 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197" name="Line 158"/>
          <p:cNvSpPr>
            <a:spLocks noChangeShapeType="1"/>
          </p:cNvSpPr>
          <p:nvPr/>
        </p:nvSpPr>
        <p:spPr bwMode="gray">
          <a:xfrm>
            <a:off x="3689846" y="4807448"/>
            <a:ext cx="0" cy="72707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Rectangle 159"/>
          <p:cNvSpPr>
            <a:spLocks noChangeArrowheads="1"/>
          </p:cNvSpPr>
          <p:nvPr/>
        </p:nvSpPr>
        <p:spPr bwMode="gray">
          <a:xfrm>
            <a:off x="3675559" y="4770936"/>
            <a:ext cx="3332162" cy="80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0A0BA"/>
                </a:solidFill>
                <a:effectLst/>
                <a:uLnTx/>
                <a:uFillTx/>
                <a:ea typeface="宋体" charset="-122"/>
              </a:rPr>
              <a:t>1ppt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is a Design Digital Content &amp; Contents mall developed by Guild Design Inc.</a:t>
            </a:r>
          </a:p>
        </p:txBody>
      </p:sp>
      <p:grpSp>
        <p:nvGrpSpPr>
          <p:cNvPr id="199" name="Group 160"/>
          <p:cNvGrpSpPr>
            <a:grpSpLocks/>
          </p:cNvGrpSpPr>
          <p:nvPr/>
        </p:nvGrpSpPr>
        <p:grpSpPr bwMode="auto">
          <a:xfrm rot="291726">
            <a:off x="1545134" y="3227886"/>
            <a:ext cx="1270000" cy="1571625"/>
            <a:chOff x="1971" y="2318"/>
            <a:chExt cx="482" cy="596"/>
          </a:xfrm>
        </p:grpSpPr>
        <p:sp>
          <p:nvSpPr>
            <p:cNvPr id="200" name="Oval 161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19050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2" dir="t"/>
            </a:scene3d>
            <a:sp3d extrusionH="873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162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1376 w 3312"/>
                <a:gd name="T1" fmla="*/ 696 h 3962"/>
                <a:gd name="T2" fmla="*/ 1639 w 3312"/>
                <a:gd name="T3" fmla="*/ 920 h 3962"/>
                <a:gd name="T4" fmla="*/ 1926 w 3312"/>
                <a:gd name="T5" fmla="*/ 708 h 3962"/>
                <a:gd name="T6" fmla="*/ 2940 w 3312"/>
                <a:gd name="T7" fmla="*/ 66 h 3962"/>
                <a:gd name="T8" fmla="*/ 3204 w 3312"/>
                <a:gd name="T9" fmla="*/ 78 h 3962"/>
                <a:gd name="T10" fmla="*/ 3072 w 3312"/>
                <a:gd name="T11" fmla="*/ 444 h 3962"/>
                <a:gd name="T12" fmla="*/ 2139 w 3312"/>
                <a:gd name="T13" fmla="*/ 1081 h 3962"/>
                <a:gd name="T14" fmla="*/ 2476 w 3312"/>
                <a:gd name="T15" fmla="*/ 2372 h 3962"/>
                <a:gd name="T16" fmla="*/ 2251 w 3312"/>
                <a:gd name="T17" fmla="*/ 2435 h 3962"/>
                <a:gd name="T18" fmla="*/ 2614 w 3312"/>
                <a:gd name="T19" fmla="*/ 3589 h 3962"/>
                <a:gd name="T20" fmla="*/ 2539 w 3312"/>
                <a:gd name="T21" fmla="*/ 3925 h 3962"/>
                <a:gd name="T22" fmla="*/ 2226 w 3312"/>
                <a:gd name="T23" fmla="*/ 3689 h 3962"/>
                <a:gd name="T24" fmla="*/ 1789 w 3312"/>
                <a:gd name="T25" fmla="*/ 2534 h 3962"/>
                <a:gd name="T26" fmla="*/ 1414 w 3312"/>
                <a:gd name="T27" fmla="*/ 2534 h 3962"/>
                <a:gd name="T28" fmla="*/ 1051 w 3312"/>
                <a:gd name="T29" fmla="*/ 3689 h 3962"/>
                <a:gd name="T30" fmla="*/ 789 w 3312"/>
                <a:gd name="T31" fmla="*/ 3925 h 3962"/>
                <a:gd name="T32" fmla="*/ 676 w 3312"/>
                <a:gd name="T33" fmla="*/ 3577 h 3962"/>
                <a:gd name="T34" fmla="*/ 1001 w 3312"/>
                <a:gd name="T35" fmla="*/ 2459 h 3962"/>
                <a:gd name="T36" fmla="*/ 751 w 3312"/>
                <a:gd name="T37" fmla="*/ 2397 h 3962"/>
                <a:gd name="T38" fmla="*/ 1126 w 3312"/>
                <a:gd name="T39" fmla="*/ 1081 h 3962"/>
                <a:gd name="T40" fmla="*/ 139 w 3312"/>
                <a:gd name="T41" fmla="*/ 497 h 3962"/>
                <a:gd name="T42" fmla="*/ 60 w 3312"/>
                <a:gd name="T43" fmla="*/ 180 h 3962"/>
                <a:gd name="T44" fmla="*/ 389 w 3312"/>
                <a:gd name="T45" fmla="*/ 162 h 3962"/>
                <a:gd name="T46" fmla="*/ 1376 w 3312"/>
                <a:gd name="T47" fmla="*/ 696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19050" cmpd="sng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2" dir="t"/>
            </a:scene3d>
            <a:sp3d extrusionH="873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2" name="Group 163"/>
          <p:cNvGrpSpPr>
            <a:grpSpLocks/>
          </p:cNvGrpSpPr>
          <p:nvPr/>
        </p:nvGrpSpPr>
        <p:grpSpPr bwMode="auto">
          <a:xfrm rot="291726">
            <a:off x="3854946" y="1510211"/>
            <a:ext cx="714375" cy="882650"/>
            <a:chOff x="1971" y="2318"/>
            <a:chExt cx="482" cy="596"/>
          </a:xfrm>
        </p:grpSpPr>
        <p:sp>
          <p:nvSpPr>
            <p:cNvPr id="203" name="Oval 164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FCC00"/>
            </a:solidFill>
            <a:ln w="19050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2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165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1376 w 3312"/>
                <a:gd name="T1" fmla="*/ 696 h 3962"/>
                <a:gd name="T2" fmla="*/ 1639 w 3312"/>
                <a:gd name="T3" fmla="*/ 920 h 3962"/>
                <a:gd name="T4" fmla="*/ 1926 w 3312"/>
                <a:gd name="T5" fmla="*/ 708 h 3962"/>
                <a:gd name="T6" fmla="*/ 2940 w 3312"/>
                <a:gd name="T7" fmla="*/ 66 h 3962"/>
                <a:gd name="T8" fmla="*/ 3204 w 3312"/>
                <a:gd name="T9" fmla="*/ 78 h 3962"/>
                <a:gd name="T10" fmla="*/ 3072 w 3312"/>
                <a:gd name="T11" fmla="*/ 444 h 3962"/>
                <a:gd name="T12" fmla="*/ 2139 w 3312"/>
                <a:gd name="T13" fmla="*/ 1081 h 3962"/>
                <a:gd name="T14" fmla="*/ 2476 w 3312"/>
                <a:gd name="T15" fmla="*/ 2372 h 3962"/>
                <a:gd name="T16" fmla="*/ 2251 w 3312"/>
                <a:gd name="T17" fmla="*/ 2435 h 3962"/>
                <a:gd name="T18" fmla="*/ 2614 w 3312"/>
                <a:gd name="T19" fmla="*/ 3589 h 3962"/>
                <a:gd name="T20" fmla="*/ 2539 w 3312"/>
                <a:gd name="T21" fmla="*/ 3925 h 3962"/>
                <a:gd name="T22" fmla="*/ 2226 w 3312"/>
                <a:gd name="T23" fmla="*/ 3689 h 3962"/>
                <a:gd name="T24" fmla="*/ 1789 w 3312"/>
                <a:gd name="T25" fmla="*/ 2534 h 3962"/>
                <a:gd name="T26" fmla="*/ 1414 w 3312"/>
                <a:gd name="T27" fmla="*/ 2534 h 3962"/>
                <a:gd name="T28" fmla="*/ 1051 w 3312"/>
                <a:gd name="T29" fmla="*/ 3689 h 3962"/>
                <a:gd name="T30" fmla="*/ 789 w 3312"/>
                <a:gd name="T31" fmla="*/ 3925 h 3962"/>
                <a:gd name="T32" fmla="*/ 676 w 3312"/>
                <a:gd name="T33" fmla="*/ 3577 h 3962"/>
                <a:gd name="T34" fmla="*/ 1001 w 3312"/>
                <a:gd name="T35" fmla="*/ 2459 h 3962"/>
                <a:gd name="T36" fmla="*/ 751 w 3312"/>
                <a:gd name="T37" fmla="*/ 2397 h 3962"/>
                <a:gd name="T38" fmla="*/ 1126 w 3312"/>
                <a:gd name="T39" fmla="*/ 1081 h 3962"/>
                <a:gd name="T40" fmla="*/ 139 w 3312"/>
                <a:gd name="T41" fmla="*/ 497 h 3962"/>
                <a:gd name="T42" fmla="*/ 60 w 3312"/>
                <a:gd name="T43" fmla="*/ 180 h 3962"/>
                <a:gd name="T44" fmla="*/ 389 w 3312"/>
                <a:gd name="T45" fmla="*/ 162 h 3962"/>
                <a:gd name="T46" fmla="*/ 1376 w 3312"/>
                <a:gd name="T47" fmla="*/ 696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FCC00"/>
            </a:solidFill>
            <a:ln w="19050" cmpd="sng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2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5" name="AutoShape 135"/>
          <p:cNvSpPr>
            <a:spLocks noChangeArrowheads="1"/>
          </p:cNvSpPr>
          <p:nvPr/>
        </p:nvSpPr>
        <p:spPr bwMode="gray">
          <a:xfrm>
            <a:off x="1048246" y="3881936"/>
            <a:ext cx="828675" cy="596900"/>
          </a:xfrm>
          <a:prstGeom prst="curvedRightArrow">
            <a:avLst>
              <a:gd name="adj1" fmla="val 16542"/>
              <a:gd name="adj2" fmla="val 38977"/>
              <a:gd name="adj3" fmla="val 39419"/>
            </a:avLst>
          </a:prstGeom>
          <a:gradFill rotWithShape="1">
            <a:gsLst>
              <a:gs pos="0">
                <a:srgbClr val="FF6600">
                  <a:gamma/>
                  <a:tint val="42353"/>
                  <a:invGamma/>
                </a:srgbClr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6" name="Group 166"/>
          <p:cNvGrpSpPr>
            <a:grpSpLocks/>
          </p:cNvGrpSpPr>
          <p:nvPr/>
        </p:nvGrpSpPr>
        <p:grpSpPr bwMode="auto">
          <a:xfrm rot="363836">
            <a:off x="6693396" y="1214936"/>
            <a:ext cx="368300" cy="454025"/>
            <a:chOff x="1971" y="2318"/>
            <a:chExt cx="482" cy="596"/>
          </a:xfrm>
        </p:grpSpPr>
        <p:sp>
          <p:nvSpPr>
            <p:cNvPr id="207" name="Oval 167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CC9900"/>
            </a:solidFill>
            <a:ln w="19050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Normal2" dir="t"/>
            </a:scene3d>
            <a:sp3d extrusionH="111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168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1376 w 3312"/>
                <a:gd name="T1" fmla="*/ 696 h 3962"/>
                <a:gd name="T2" fmla="*/ 1639 w 3312"/>
                <a:gd name="T3" fmla="*/ 920 h 3962"/>
                <a:gd name="T4" fmla="*/ 1926 w 3312"/>
                <a:gd name="T5" fmla="*/ 708 h 3962"/>
                <a:gd name="T6" fmla="*/ 2940 w 3312"/>
                <a:gd name="T7" fmla="*/ 66 h 3962"/>
                <a:gd name="T8" fmla="*/ 3204 w 3312"/>
                <a:gd name="T9" fmla="*/ 78 h 3962"/>
                <a:gd name="T10" fmla="*/ 3072 w 3312"/>
                <a:gd name="T11" fmla="*/ 444 h 3962"/>
                <a:gd name="T12" fmla="*/ 2139 w 3312"/>
                <a:gd name="T13" fmla="*/ 1081 h 3962"/>
                <a:gd name="T14" fmla="*/ 2476 w 3312"/>
                <a:gd name="T15" fmla="*/ 2372 h 3962"/>
                <a:gd name="T16" fmla="*/ 2251 w 3312"/>
                <a:gd name="T17" fmla="*/ 2435 h 3962"/>
                <a:gd name="T18" fmla="*/ 2614 w 3312"/>
                <a:gd name="T19" fmla="*/ 3589 h 3962"/>
                <a:gd name="T20" fmla="*/ 2539 w 3312"/>
                <a:gd name="T21" fmla="*/ 3925 h 3962"/>
                <a:gd name="T22" fmla="*/ 2226 w 3312"/>
                <a:gd name="T23" fmla="*/ 3689 h 3962"/>
                <a:gd name="T24" fmla="*/ 1789 w 3312"/>
                <a:gd name="T25" fmla="*/ 2534 h 3962"/>
                <a:gd name="T26" fmla="*/ 1414 w 3312"/>
                <a:gd name="T27" fmla="*/ 2534 h 3962"/>
                <a:gd name="T28" fmla="*/ 1051 w 3312"/>
                <a:gd name="T29" fmla="*/ 3689 h 3962"/>
                <a:gd name="T30" fmla="*/ 789 w 3312"/>
                <a:gd name="T31" fmla="*/ 3925 h 3962"/>
                <a:gd name="T32" fmla="*/ 676 w 3312"/>
                <a:gd name="T33" fmla="*/ 3577 h 3962"/>
                <a:gd name="T34" fmla="*/ 1001 w 3312"/>
                <a:gd name="T35" fmla="*/ 2459 h 3962"/>
                <a:gd name="T36" fmla="*/ 751 w 3312"/>
                <a:gd name="T37" fmla="*/ 2397 h 3962"/>
                <a:gd name="T38" fmla="*/ 1126 w 3312"/>
                <a:gd name="T39" fmla="*/ 1081 h 3962"/>
                <a:gd name="T40" fmla="*/ 139 w 3312"/>
                <a:gd name="T41" fmla="*/ 497 h 3962"/>
                <a:gd name="T42" fmla="*/ 60 w 3312"/>
                <a:gd name="T43" fmla="*/ 180 h 3962"/>
                <a:gd name="T44" fmla="*/ 389 w 3312"/>
                <a:gd name="T45" fmla="*/ 162 h 3962"/>
                <a:gd name="T46" fmla="*/ 1376 w 3312"/>
                <a:gd name="T47" fmla="*/ 696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CC9900"/>
            </a:solidFill>
            <a:ln w="19050" cmpd="sng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Normal2" dir="t"/>
            </a:scene3d>
            <a:sp3d extrusionH="111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9" name="Group 171"/>
          <p:cNvGrpSpPr>
            <a:grpSpLocks/>
          </p:cNvGrpSpPr>
          <p:nvPr/>
        </p:nvGrpSpPr>
        <p:grpSpPr bwMode="auto">
          <a:xfrm>
            <a:off x="3488234" y="1824536"/>
            <a:ext cx="1463675" cy="379412"/>
            <a:chOff x="724" y="2704"/>
            <a:chExt cx="1390" cy="350"/>
          </a:xfrm>
        </p:grpSpPr>
        <p:sp>
          <p:nvSpPr>
            <p:cNvPr id="210" name="AutoShape 169"/>
            <p:cNvSpPr>
              <a:spLocks noChangeArrowheads="1"/>
            </p:cNvSpPr>
            <p:nvPr/>
          </p:nvSpPr>
          <p:spPr bwMode="gray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17"/>
              </a:avLst>
            </a:prstGeom>
            <a:gradFill rotWithShape="1">
              <a:gsLst>
                <a:gs pos="0">
                  <a:srgbClr val="FF6600">
                    <a:gamma/>
                    <a:tint val="42353"/>
                    <a:invGamma/>
                  </a:srgbClr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AutoShape 170"/>
            <p:cNvSpPr>
              <a:spLocks noChangeArrowheads="1"/>
            </p:cNvSpPr>
            <p:nvPr/>
          </p:nvSpPr>
          <p:spPr bwMode="gray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65"/>
              </a:avLst>
            </a:prstGeom>
            <a:gradFill rotWithShape="1">
              <a:gsLst>
                <a:gs pos="0">
                  <a:srgbClr val="FF6600">
                    <a:gamma/>
                    <a:tint val="42353"/>
                    <a:invGamma/>
                  </a:srgbClr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2" name="Group 172"/>
          <p:cNvGrpSpPr>
            <a:grpSpLocks/>
          </p:cNvGrpSpPr>
          <p:nvPr/>
        </p:nvGrpSpPr>
        <p:grpSpPr bwMode="auto">
          <a:xfrm>
            <a:off x="6394946" y="1368923"/>
            <a:ext cx="979488" cy="204788"/>
            <a:chOff x="724" y="2704"/>
            <a:chExt cx="1390" cy="350"/>
          </a:xfrm>
        </p:grpSpPr>
        <p:sp>
          <p:nvSpPr>
            <p:cNvPr id="213" name="AutoShape 173"/>
            <p:cNvSpPr>
              <a:spLocks noChangeArrowheads="1"/>
            </p:cNvSpPr>
            <p:nvPr/>
          </p:nvSpPr>
          <p:spPr bwMode="gray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17"/>
              </a:avLst>
            </a:prstGeom>
            <a:gradFill rotWithShape="1">
              <a:gsLst>
                <a:gs pos="0">
                  <a:srgbClr val="FF6600">
                    <a:gamma/>
                    <a:tint val="42353"/>
                    <a:invGamma/>
                  </a:srgbClr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AutoShape 174"/>
            <p:cNvSpPr>
              <a:spLocks noChangeArrowheads="1"/>
            </p:cNvSpPr>
            <p:nvPr/>
          </p:nvSpPr>
          <p:spPr bwMode="gray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65"/>
              </a:avLst>
            </a:prstGeom>
            <a:gradFill rotWithShape="1">
              <a:gsLst>
                <a:gs pos="0">
                  <a:srgbClr val="FF6600">
                    <a:gamma/>
                    <a:tint val="42353"/>
                    <a:invGamma/>
                  </a:srgbClr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17607</TotalTime>
  <Words>45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703</cp:revision>
  <dcterms:created xsi:type="dcterms:W3CDTF">2009-02-11T05:37:22Z</dcterms:created>
  <dcterms:modified xsi:type="dcterms:W3CDTF">2012-07-20T12:15:13Z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