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reeform 288"/>
          <p:cNvSpPr>
            <a:spLocks/>
          </p:cNvSpPr>
          <p:nvPr/>
        </p:nvSpPr>
        <p:spPr bwMode="gray">
          <a:xfrm>
            <a:off x="1450677" y="842987"/>
            <a:ext cx="4283075" cy="4556125"/>
          </a:xfrm>
          <a:custGeom>
            <a:avLst/>
            <a:gdLst>
              <a:gd name="T0" fmla="*/ 744 w 2698"/>
              <a:gd name="T1" fmla="*/ 1107 h 2870"/>
              <a:gd name="T2" fmla="*/ 0 w 2698"/>
              <a:gd name="T3" fmla="*/ 2479 h 2870"/>
              <a:gd name="T4" fmla="*/ 977 w 2698"/>
              <a:gd name="T5" fmla="*/ 2854 h 2870"/>
              <a:gd name="T6" fmla="*/ 2200 w 2698"/>
              <a:gd name="T7" fmla="*/ 2440 h 2870"/>
              <a:gd name="T8" fmla="*/ 2666 w 2698"/>
              <a:gd name="T9" fmla="*/ 1469 h 2870"/>
              <a:gd name="T10" fmla="*/ 2466 w 2698"/>
              <a:gd name="T11" fmla="*/ 583 h 2870"/>
              <a:gd name="T12" fmla="*/ 2077 w 2698"/>
              <a:gd name="T13" fmla="*/ 0 h 2870"/>
              <a:gd name="T14" fmla="*/ 744 w 2698"/>
              <a:gd name="T15" fmla="*/ 1107 h 2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98" h="2870">
                <a:moveTo>
                  <a:pt x="744" y="1107"/>
                </a:moveTo>
                <a:lnTo>
                  <a:pt x="0" y="2479"/>
                </a:lnTo>
                <a:cubicBezTo>
                  <a:pt x="323" y="2693"/>
                  <a:pt x="608" y="2838"/>
                  <a:pt x="977" y="2854"/>
                </a:cubicBezTo>
                <a:cubicBezTo>
                  <a:pt x="1346" y="2870"/>
                  <a:pt x="1870" y="2745"/>
                  <a:pt x="2200" y="2440"/>
                </a:cubicBezTo>
                <a:cubicBezTo>
                  <a:pt x="2530" y="2135"/>
                  <a:pt x="2634" y="1715"/>
                  <a:pt x="2666" y="1469"/>
                </a:cubicBezTo>
                <a:cubicBezTo>
                  <a:pt x="2698" y="1223"/>
                  <a:pt x="2575" y="827"/>
                  <a:pt x="2466" y="583"/>
                </a:cubicBezTo>
                <a:cubicBezTo>
                  <a:pt x="2357" y="339"/>
                  <a:pt x="2258" y="175"/>
                  <a:pt x="2077" y="0"/>
                </a:cubicBezTo>
                <a:cubicBezTo>
                  <a:pt x="1410" y="553"/>
                  <a:pt x="744" y="1107"/>
                  <a:pt x="744" y="1107"/>
                </a:cubicBez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DDDDDD">
                  <a:gamma/>
                  <a:tint val="0"/>
                  <a:invGamma/>
                  <a:alpha val="0"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AutoShape 283"/>
          <p:cNvSpPr>
            <a:spLocks noChangeArrowheads="1"/>
          </p:cNvSpPr>
          <p:nvPr/>
        </p:nvSpPr>
        <p:spPr bwMode="gray">
          <a:xfrm rot="2428271" flipH="1">
            <a:off x="2763540" y="1614512"/>
            <a:ext cx="1506537" cy="2765425"/>
          </a:xfrm>
          <a:prstGeom prst="moon">
            <a:avLst>
              <a:gd name="adj" fmla="val 13625"/>
            </a:avLst>
          </a:prstGeom>
          <a:solidFill>
            <a:srgbClr val="C9C9C9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Line 71"/>
          <p:cNvSpPr>
            <a:spLocks noChangeShapeType="1"/>
          </p:cNvSpPr>
          <p:nvPr/>
        </p:nvSpPr>
        <p:spPr bwMode="gray">
          <a:xfrm rot="20560554">
            <a:off x="2573040" y="2151087"/>
            <a:ext cx="3009900" cy="0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Line 72"/>
          <p:cNvSpPr>
            <a:spLocks noChangeShapeType="1"/>
          </p:cNvSpPr>
          <p:nvPr/>
        </p:nvSpPr>
        <p:spPr bwMode="gray">
          <a:xfrm rot="20560554">
            <a:off x="2825452" y="2144737"/>
            <a:ext cx="2859088" cy="1585912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Line 73"/>
          <p:cNvSpPr>
            <a:spLocks noChangeShapeType="1"/>
          </p:cNvSpPr>
          <p:nvPr/>
        </p:nvSpPr>
        <p:spPr bwMode="gray">
          <a:xfrm rot="20560554">
            <a:off x="3009602" y="2333649"/>
            <a:ext cx="1425575" cy="2722563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Line 74"/>
          <p:cNvSpPr>
            <a:spLocks noChangeShapeType="1"/>
          </p:cNvSpPr>
          <p:nvPr/>
        </p:nvSpPr>
        <p:spPr bwMode="gray">
          <a:xfrm rot="20560554" flipH="1">
            <a:off x="2339677" y="2662262"/>
            <a:ext cx="744538" cy="2803525"/>
          </a:xfrm>
          <a:prstGeom prst="line">
            <a:avLst/>
          </a:prstGeom>
          <a:noFill/>
          <a:ln w="9525">
            <a:solidFill>
              <a:srgbClr val="B2B2B2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2" name="Group 230"/>
          <p:cNvGrpSpPr>
            <a:grpSpLocks/>
          </p:cNvGrpSpPr>
          <p:nvPr/>
        </p:nvGrpSpPr>
        <p:grpSpPr bwMode="auto">
          <a:xfrm>
            <a:off x="1941215" y="1919312"/>
            <a:ext cx="1527175" cy="1208087"/>
            <a:chOff x="1293" y="1283"/>
            <a:chExt cx="962" cy="761"/>
          </a:xfrm>
        </p:grpSpPr>
        <p:sp>
          <p:nvSpPr>
            <p:cNvPr id="53" name="AutoShape 56"/>
            <p:cNvSpPr>
              <a:spLocks noChangeArrowheads="1"/>
            </p:cNvSpPr>
            <p:nvPr/>
          </p:nvSpPr>
          <p:spPr bwMode="gray">
            <a:xfrm>
              <a:off x="1295" y="1283"/>
              <a:ext cx="958" cy="761"/>
            </a:xfrm>
            <a:custGeom>
              <a:avLst/>
              <a:gdLst>
                <a:gd name="G0" fmla="+- 634 0 0"/>
                <a:gd name="G1" fmla="+- 0 0 0"/>
                <a:gd name="G2" fmla="+- 0 0 0"/>
                <a:gd name="T0" fmla="*/ 0 256 1"/>
                <a:gd name="T1" fmla="*/ 180 256 1"/>
                <a:gd name="G3" fmla="+- 0 T0 T1"/>
                <a:gd name="T2" fmla="*/ 0 256 1"/>
                <a:gd name="T3" fmla="*/ 90 256 1"/>
                <a:gd name="G4" fmla="+- 0 T2 T3"/>
                <a:gd name="G5" fmla="*/ G4 2 1"/>
                <a:gd name="T4" fmla="*/ 90 256 1"/>
                <a:gd name="T5" fmla="*/ 0 256 1"/>
                <a:gd name="G6" fmla="+- 0 T4 T5"/>
                <a:gd name="G7" fmla="*/ G6 2 1"/>
                <a:gd name="G8" fmla="abs 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634"/>
                <a:gd name="G18" fmla="*/ 634 1 2"/>
                <a:gd name="G19" fmla="+- G18 5400 0"/>
                <a:gd name="G20" fmla="cos G19 0"/>
                <a:gd name="G21" fmla="sin G19 0"/>
                <a:gd name="G22" fmla="+- G20 10800 0"/>
                <a:gd name="G23" fmla="+- G21 10800 0"/>
                <a:gd name="G24" fmla="+- 10800 0 G20"/>
                <a:gd name="G25" fmla="+- 634 10800 0"/>
                <a:gd name="G26" fmla="?: G9 G17 G25"/>
                <a:gd name="G27" fmla="?: G9 0 21600"/>
                <a:gd name="G28" fmla="cos 10800 0"/>
                <a:gd name="G29" fmla="sin 10800 0"/>
                <a:gd name="G30" fmla="sin 634 0"/>
                <a:gd name="G31" fmla="+- G28 10800 0"/>
                <a:gd name="G32" fmla="+- G29 10800 0"/>
                <a:gd name="G33" fmla="+- G30 10800 0"/>
                <a:gd name="G34" fmla="?: G4 0 G31"/>
                <a:gd name="G35" fmla="?: 0 G34 0"/>
                <a:gd name="G36" fmla="?: G6 G35 G31"/>
                <a:gd name="G37" fmla="+- 21600 0 G36"/>
                <a:gd name="G38" fmla="?: G4 0 G33"/>
                <a:gd name="G39" fmla="?: 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21600 h 21600"/>
                <a:gd name="T14" fmla="*/ 16517 w 21600"/>
                <a:gd name="T15" fmla="*/ 10800 h 21600"/>
                <a:gd name="T16" fmla="*/ 10800 w 21600"/>
                <a:gd name="T17" fmla="*/ 11434 h 21600"/>
                <a:gd name="T18" fmla="*/ 508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1434" y="10800"/>
                  </a:moveTo>
                  <a:cubicBezTo>
                    <a:pt x="11434" y="11150"/>
                    <a:pt x="11150" y="11434"/>
                    <a:pt x="10800" y="11434"/>
                  </a:cubicBezTo>
                  <a:cubicBezTo>
                    <a:pt x="10449" y="11434"/>
                    <a:pt x="10166" y="11150"/>
                    <a:pt x="10166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CC00"/>
                </a:gs>
                <a:gs pos="50000">
                  <a:srgbClr val="663300"/>
                </a:gs>
                <a:gs pos="100000">
                  <a:srgbClr val="FFCC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Oval 57"/>
            <p:cNvSpPr>
              <a:spLocks noChangeArrowheads="1"/>
            </p:cNvSpPr>
            <p:nvPr/>
          </p:nvSpPr>
          <p:spPr bwMode="gray">
            <a:xfrm>
              <a:off x="1293" y="1591"/>
              <a:ext cx="962" cy="161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FFCC00">
                    <a:gamma/>
                    <a:tint val="5372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55" name="Picture 69" descr="worldmap_ani8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109490" y="1293837"/>
            <a:ext cx="1177925" cy="117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70" descr="shadow_1_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369840" y="2484462"/>
            <a:ext cx="641350" cy="10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7" name="Group 233"/>
          <p:cNvGrpSpPr>
            <a:grpSpLocks/>
          </p:cNvGrpSpPr>
          <p:nvPr/>
        </p:nvGrpSpPr>
        <p:grpSpPr bwMode="auto">
          <a:xfrm>
            <a:off x="5109865" y="2627337"/>
            <a:ext cx="962025" cy="1009650"/>
            <a:chOff x="3247" y="1673"/>
            <a:chExt cx="606" cy="636"/>
          </a:xfrm>
        </p:grpSpPr>
        <p:pic>
          <p:nvPicPr>
            <p:cNvPr id="58" name="Picture 169" descr="light_shadow"/>
            <p:cNvPicPr>
              <a:picLocks noChangeAspect="1" noChangeArrowheads="1"/>
            </p:cNvPicPr>
            <p:nvPr/>
          </p:nvPicPr>
          <p:blipFill>
            <a:blip r:embed="rId4" cstate="print">
              <a:lum bright="-84000" contrast="-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305" y="2171"/>
              <a:ext cx="498" cy="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" name="Picture 170" descr="circuler_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247" y="1673"/>
              <a:ext cx="606" cy="5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0" name="Oval 171"/>
            <p:cNvSpPr>
              <a:spLocks noChangeArrowheads="1"/>
            </p:cNvSpPr>
            <p:nvPr/>
          </p:nvSpPr>
          <p:spPr bwMode="gray">
            <a:xfrm>
              <a:off x="3247" y="1673"/>
              <a:ext cx="602" cy="587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1" name="Group 172"/>
            <p:cNvGrpSpPr>
              <a:grpSpLocks/>
            </p:cNvGrpSpPr>
            <p:nvPr/>
          </p:nvGrpSpPr>
          <p:grpSpPr bwMode="auto">
            <a:xfrm rot="-1045052" flipH="1" flipV="1">
              <a:off x="3295" y="2159"/>
              <a:ext cx="470" cy="111"/>
              <a:chOff x="2532" y="1051"/>
              <a:chExt cx="893" cy="246"/>
            </a:xfrm>
          </p:grpSpPr>
          <p:grpSp>
            <p:nvGrpSpPr>
              <p:cNvPr id="63" name="Group 17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69" name="AutoShape 17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0" name="AutoShape 17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1" name="AutoShape 17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2" name="AutoShape 17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64" name="Group 17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65" name="AutoShape 17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9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AutoShape 18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AutoShape 18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8" name="AutoShape 18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62" name="Freeform 183"/>
            <p:cNvSpPr>
              <a:spLocks/>
            </p:cNvSpPr>
            <p:nvPr/>
          </p:nvSpPr>
          <p:spPr bwMode="gray">
            <a:xfrm>
              <a:off x="3309" y="1685"/>
              <a:ext cx="473" cy="204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3" name="Text Box 184"/>
          <p:cNvSpPr txBox="1">
            <a:spLocks noChangeArrowheads="1"/>
          </p:cNvSpPr>
          <p:nvPr/>
        </p:nvSpPr>
        <p:spPr bwMode="gray">
          <a:xfrm>
            <a:off x="5181302" y="2949599"/>
            <a:ext cx="819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3366"/>
                </a:solidFill>
                <a:ea typeface="宋体" charset="-122"/>
              </a:rPr>
              <a:t>Text</a:t>
            </a:r>
          </a:p>
        </p:txBody>
      </p:sp>
      <p:sp>
        <p:nvSpPr>
          <p:cNvPr id="74" name="Text Box 220"/>
          <p:cNvSpPr txBox="1">
            <a:spLocks noChangeArrowheads="1"/>
          </p:cNvSpPr>
          <p:nvPr/>
        </p:nvSpPr>
        <p:spPr bwMode="gray">
          <a:xfrm>
            <a:off x="3379490" y="1960587"/>
            <a:ext cx="1639887" cy="336550"/>
          </a:xfrm>
          <a:prstGeom prst="rect">
            <a:avLst/>
          </a:prstGeom>
          <a:noFill/>
          <a:ln>
            <a:noFill/>
          </a:ln>
          <a:effectLst>
            <a:outerShdw dist="12700" dir="5400000" algn="ctr" rotWithShape="0">
              <a:srgbClr val="0033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ea typeface="宋体" charset="-122"/>
              </a:rPr>
              <a:t>Text in here</a:t>
            </a:r>
          </a:p>
        </p:txBody>
      </p:sp>
      <p:sp>
        <p:nvSpPr>
          <p:cNvPr id="75" name="Text Box 221"/>
          <p:cNvSpPr txBox="1">
            <a:spLocks noChangeArrowheads="1"/>
          </p:cNvSpPr>
          <p:nvPr/>
        </p:nvSpPr>
        <p:spPr bwMode="gray">
          <a:xfrm>
            <a:off x="3357265" y="2659087"/>
            <a:ext cx="1639887" cy="336550"/>
          </a:xfrm>
          <a:prstGeom prst="rect">
            <a:avLst/>
          </a:prstGeom>
          <a:noFill/>
          <a:ln>
            <a:noFill/>
          </a:ln>
          <a:effectLst>
            <a:outerShdw dist="12700" dir="5400000" algn="ctr" rotWithShape="0">
              <a:srgbClr val="0033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ea typeface="宋体" charset="-122"/>
              </a:rPr>
              <a:t>Text in here</a:t>
            </a:r>
          </a:p>
        </p:txBody>
      </p:sp>
      <p:sp>
        <p:nvSpPr>
          <p:cNvPr id="76" name="Text Box 222"/>
          <p:cNvSpPr txBox="1">
            <a:spLocks noChangeArrowheads="1"/>
          </p:cNvSpPr>
          <p:nvPr/>
        </p:nvSpPr>
        <p:spPr bwMode="gray">
          <a:xfrm>
            <a:off x="2974677" y="3324249"/>
            <a:ext cx="1639888" cy="336550"/>
          </a:xfrm>
          <a:prstGeom prst="rect">
            <a:avLst/>
          </a:prstGeom>
          <a:noFill/>
          <a:ln>
            <a:noFill/>
          </a:ln>
          <a:effectLst>
            <a:outerShdw dist="12700" dir="5400000" algn="ctr" rotWithShape="0">
              <a:srgbClr val="0033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ea typeface="宋体" charset="-122"/>
              </a:rPr>
              <a:t>Text in here</a:t>
            </a:r>
          </a:p>
        </p:txBody>
      </p:sp>
      <p:sp>
        <p:nvSpPr>
          <p:cNvPr id="77" name="Text Box 223"/>
          <p:cNvSpPr txBox="1">
            <a:spLocks noChangeArrowheads="1"/>
          </p:cNvSpPr>
          <p:nvPr/>
        </p:nvSpPr>
        <p:spPr bwMode="gray">
          <a:xfrm>
            <a:off x="1869777" y="3692549"/>
            <a:ext cx="1639888" cy="336550"/>
          </a:xfrm>
          <a:prstGeom prst="rect">
            <a:avLst/>
          </a:prstGeom>
          <a:noFill/>
          <a:ln>
            <a:noFill/>
          </a:ln>
          <a:effectLst>
            <a:outerShdw dist="12700" dir="5400000" algn="ctr" rotWithShape="0">
              <a:srgbClr val="0033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ea typeface="宋体" charset="-122"/>
              </a:rPr>
              <a:t>Text in here</a:t>
            </a:r>
          </a:p>
        </p:txBody>
      </p:sp>
      <p:sp>
        <p:nvSpPr>
          <p:cNvPr id="78" name="Rectangle 224"/>
          <p:cNvSpPr>
            <a:spLocks noChangeArrowheads="1"/>
          </p:cNvSpPr>
          <p:nvPr/>
        </p:nvSpPr>
        <p:spPr bwMode="gray">
          <a:xfrm>
            <a:off x="5862340" y="1462112"/>
            <a:ext cx="163671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en-US" altLang="zh-CN" sz="1400">
                <a:ea typeface="宋体" charset="-122"/>
              </a:rPr>
              <a:t>Description of the contents</a:t>
            </a:r>
          </a:p>
        </p:txBody>
      </p:sp>
      <p:sp>
        <p:nvSpPr>
          <p:cNvPr id="79" name="Rectangle 225"/>
          <p:cNvSpPr>
            <a:spLocks noChangeArrowheads="1"/>
          </p:cNvSpPr>
          <p:nvPr/>
        </p:nvSpPr>
        <p:spPr bwMode="gray">
          <a:xfrm>
            <a:off x="6103640" y="2873399"/>
            <a:ext cx="163671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en-US" altLang="zh-CN" sz="1400">
                <a:ea typeface="宋体" charset="-122"/>
              </a:rPr>
              <a:t>Description of the contents</a:t>
            </a:r>
          </a:p>
        </p:txBody>
      </p:sp>
      <p:sp>
        <p:nvSpPr>
          <p:cNvPr id="80" name="Rectangle 226"/>
          <p:cNvSpPr>
            <a:spLocks noChangeArrowheads="1"/>
          </p:cNvSpPr>
          <p:nvPr/>
        </p:nvSpPr>
        <p:spPr bwMode="gray">
          <a:xfrm>
            <a:off x="5408315" y="4465662"/>
            <a:ext cx="163671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en-US" altLang="zh-CN" sz="1400">
                <a:ea typeface="宋体" charset="-122"/>
              </a:rPr>
              <a:t>Description of the contents</a:t>
            </a:r>
          </a:p>
        </p:txBody>
      </p:sp>
      <p:sp>
        <p:nvSpPr>
          <p:cNvPr id="81" name="Rectangle 227"/>
          <p:cNvSpPr>
            <a:spLocks noChangeArrowheads="1"/>
          </p:cNvSpPr>
          <p:nvPr/>
        </p:nvSpPr>
        <p:spPr bwMode="gray">
          <a:xfrm>
            <a:off x="2047577" y="5719787"/>
            <a:ext cx="146843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330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buClr>
                <a:srgbClr val="FF3300"/>
              </a:buClr>
              <a:buSzPct val="115000"/>
              <a:buFont typeface="Wingdings" pitchFamily="2" charset="2"/>
              <a:buNone/>
            </a:pPr>
            <a:r>
              <a:rPr lang="en-US" altLang="zh-CN" sz="1400">
                <a:ea typeface="宋体" charset="-122"/>
              </a:rPr>
              <a:t>Description of the contents</a:t>
            </a:r>
          </a:p>
        </p:txBody>
      </p:sp>
      <p:grpSp>
        <p:nvGrpSpPr>
          <p:cNvPr id="82" name="Group 234"/>
          <p:cNvGrpSpPr>
            <a:grpSpLocks/>
          </p:cNvGrpSpPr>
          <p:nvPr/>
        </p:nvGrpSpPr>
        <p:grpSpPr bwMode="auto">
          <a:xfrm>
            <a:off x="5073352" y="1344637"/>
            <a:ext cx="723900" cy="758825"/>
            <a:chOff x="3247" y="1673"/>
            <a:chExt cx="606" cy="636"/>
          </a:xfrm>
        </p:grpSpPr>
        <p:pic>
          <p:nvPicPr>
            <p:cNvPr id="83" name="Picture 235" descr="light_shadow"/>
            <p:cNvPicPr>
              <a:picLocks noChangeAspect="1" noChangeArrowheads="1"/>
            </p:cNvPicPr>
            <p:nvPr/>
          </p:nvPicPr>
          <p:blipFill>
            <a:blip r:embed="rId6" cstate="print">
              <a:lum bright="-84000" contrast="-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305" y="2171"/>
              <a:ext cx="498" cy="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4" name="Picture 236" descr="circuler_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247" y="1673"/>
              <a:ext cx="606" cy="5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5" name="Oval 237"/>
            <p:cNvSpPr>
              <a:spLocks noChangeArrowheads="1"/>
            </p:cNvSpPr>
            <p:nvPr/>
          </p:nvSpPr>
          <p:spPr bwMode="gray">
            <a:xfrm>
              <a:off x="3247" y="1673"/>
              <a:ext cx="602" cy="587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86" name="Group 238"/>
            <p:cNvGrpSpPr>
              <a:grpSpLocks/>
            </p:cNvGrpSpPr>
            <p:nvPr/>
          </p:nvGrpSpPr>
          <p:grpSpPr bwMode="auto">
            <a:xfrm rot="-1045052" flipH="1" flipV="1">
              <a:off x="3295" y="2159"/>
              <a:ext cx="470" cy="111"/>
              <a:chOff x="2532" y="1051"/>
              <a:chExt cx="893" cy="246"/>
            </a:xfrm>
          </p:grpSpPr>
          <p:grpSp>
            <p:nvGrpSpPr>
              <p:cNvPr id="88" name="Group 23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94" name="AutoShape 24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5" name="AutoShape 24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6" name="AutoShape 24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7" name="AutoShape 24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89" name="Group 24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90" name="AutoShape 24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1" name="AutoShape 24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2" name="AutoShape 24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3" name="AutoShape 24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87" name="Freeform 249"/>
            <p:cNvSpPr>
              <a:spLocks/>
            </p:cNvSpPr>
            <p:nvPr/>
          </p:nvSpPr>
          <p:spPr bwMode="gray">
            <a:xfrm>
              <a:off x="3309" y="1685"/>
              <a:ext cx="473" cy="204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8" name="Text Box 167"/>
          <p:cNvSpPr txBox="1">
            <a:spLocks noChangeArrowheads="1"/>
          </p:cNvSpPr>
          <p:nvPr/>
        </p:nvSpPr>
        <p:spPr bwMode="gray">
          <a:xfrm>
            <a:off x="5051127" y="1522437"/>
            <a:ext cx="7556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003366"/>
                </a:solidFill>
                <a:ea typeface="宋体" charset="-122"/>
              </a:rPr>
              <a:t>Text</a:t>
            </a:r>
          </a:p>
        </p:txBody>
      </p:sp>
      <p:grpSp>
        <p:nvGrpSpPr>
          <p:cNvPr id="99" name="Group 250"/>
          <p:cNvGrpSpPr>
            <a:grpSpLocks/>
          </p:cNvGrpSpPr>
          <p:nvPr/>
        </p:nvGrpSpPr>
        <p:grpSpPr bwMode="auto">
          <a:xfrm>
            <a:off x="4151015" y="4067199"/>
            <a:ext cx="1193800" cy="1254125"/>
            <a:chOff x="3247" y="1673"/>
            <a:chExt cx="606" cy="636"/>
          </a:xfrm>
        </p:grpSpPr>
        <p:pic>
          <p:nvPicPr>
            <p:cNvPr id="100" name="Picture 251" descr="light_shadow"/>
            <p:cNvPicPr>
              <a:picLocks noChangeAspect="1" noChangeArrowheads="1"/>
            </p:cNvPicPr>
            <p:nvPr/>
          </p:nvPicPr>
          <p:blipFill>
            <a:blip r:embed="rId8" cstate="print">
              <a:lum bright="-84000" contrast="-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305" y="2171"/>
              <a:ext cx="498" cy="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1" name="Picture 252" descr="circuler_1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247" y="1673"/>
              <a:ext cx="606" cy="5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" name="Oval 253"/>
            <p:cNvSpPr>
              <a:spLocks noChangeArrowheads="1"/>
            </p:cNvSpPr>
            <p:nvPr/>
          </p:nvSpPr>
          <p:spPr bwMode="gray">
            <a:xfrm>
              <a:off x="3247" y="1673"/>
              <a:ext cx="602" cy="587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03" name="Group 254"/>
            <p:cNvGrpSpPr>
              <a:grpSpLocks/>
            </p:cNvGrpSpPr>
            <p:nvPr/>
          </p:nvGrpSpPr>
          <p:grpSpPr bwMode="auto">
            <a:xfrm rot="-1045052" flipH="1" flipV="1">
              <a:off x="3295" y="2159"/>
              <a:ext cx="470" cy="111"/>
              <a:chOff x="2532" y="1051"/>
              <a:chExt cx="893" cy="246"/>
            </a:xfrm>
          </p:grpSpPr>
          <p:grpSp>
            <p:nvGrpSpPr>
              <p:cNvPr id="105" name="Group 25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11" name="AutoShape 25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2" name="AutoShape 25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3" name="AutoShape 25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4" name="AutoShape 25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06" name="Group 26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07" name="AutoShape 2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9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8" name="AutoShape 2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9" name="AutoShape 2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0" name="AutoShape 2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04" name="Freeform 265"/>
            <p:cNvSpPr>
              <a:spLocks/>
            </p:cNvSpPr>
            <p:nvPr/>
          </p:nvSpPr>
          <p:spPr bwMode="gray">
            <a:xfrm>
              <a:off x="3309" y="1685"/>
              <a:ext cx="473" cy="204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15" name="Text Box 218"/>
          <p:cNvSpPr txBox="1">
            <a:spLocks noChangeArrowheads="1"/>
          </p:cNvSpPr>
          <p:nvPr/>
        </p:nvSpPr>
        <p:spPr bwMode="gray">
          <a:xfrm>
            <a:off x="4284365" y="4449787"/>
            <a:ext cx="954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3366"/>
                </a:solidFill>
                <a:ea typeface="宋体" charset="-122"/>
              </a:rPr>
              <a:t>Text</a:t>
            </a:r>
          </a:p>
        </p:txBody>
      </p:sp>
      <p:grpSp>
        <p:nvGrpSpPr>
          <p:cNvPr id="116" name="Group 266"/>
          <p:cNvGrpSpPr>
            <a:grpSpLocks/>
          </p:cNvGrpSpPr>
          <p:nvPr/>
        </p:nvGrpSpPr>
        <p:grpSpPr bwMode="auto">
          <a:xfrm>
            <a:off x="2288877" y="4786337"/>
            <a:ext cx="892175" cy="936625"/>
            <a:chOff x="3247" y="1673"/>
            <a:chExt cx="606" cy="636"/>
          </a:xfrm>
        </p:grpSpPr>
        <p:pic>
          <p:nvPicPr>
            <p:cNvPr id="117" name="Picture 267" descr="light_shadow"/>
            <p:cNvPicPr>
              <a:picLocks noChangeAspect="1" noChangeArrowheads="1"/>
            </p:cNvPicPr>
            <p:nvPr/>
          </p:nvPicPr>
          <p:blipFill>
            <a:blip r:embed="rId10" cstate="print">
              <a:lum bright="-84000" contrast="-4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305" y="2171"/>
              <a:ext cx="498" cy="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8" name="Picture 268" descr="circuler_1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247" y="1673"/>
              <a:ext cx="606" cy="5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" name="Oval 269"/>
            <p:cNvSpPr>
              <a:spLocks noChangeArrowheads="1"/>
            </p:cNvSpPr>
            <p:nvPr/>
          </p:nvSpPr>
          <p:spPr bwMode="gray">
            <a:xfrm>
              <a:off x="3247" y="1673"/>
              <a:ext cx="602" cy="587"/>
            </a:xfrm>
            <a:prstGeom prst="ellipse">
              <a:avLst/>
            </a:prstGeom>
            <a:gradFill rotWithShape="1">
              <a:gsLst>
                <a:gs pos="0">
                  <a:srgbClr val="CCCC00">
                    <a:alpha val="89999"/>
                  </a:srgbClr>
                </a:gs>
                <a:gs pos="50000">
                  <a:srgbClr val="CCFF99">
                    <a:alpha val="55000"/>
                  </a:srgbClr>
                </a:gs>
                <a:gs pos="100000">
                  <a:srgbClr val="CCCC00">
                    <a:alpha val="89999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20" name="Group 270"/>
            <p:cNvGrpSpPr>
              <a:grpSpLocks/>
            </p:cNvGrpSpPr>
            <p:nvPr/>
          </p:nvGrpSpPr>
          <p:grpSpPr bwMode="auto">
            <a:xfrm rot="-1045052" flipH="1" flipV="1">
              <a:off x="3295" y="2159"/>
              <a:ext cx="470" cy="111"/>
              <a:chOff x="2532" y="1051"/>
              <a:chExt cx="893" cy="246"/>
            </a:xfrm>
          </p:grpSpPr>
          <p:grpSp>
            <p:nvGrpSpPr>
              <p:cNvPr id="122" name="Group 27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28" name="AutoShape 27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9" name="AutoShape 27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0" name="AutoShape 27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1" name="AutoShape 27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23" name="Group 27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24" name="AutoShape 27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9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5" name="AutoShape 27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6" name="AutoShape 27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7" name="AutoShape 28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5F5F5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21" name="Freeform 281"/>
            <p:cNvSpPr>
              <a:spLocks/>
            </p:cNvSpPr>
            <p:nvPr/>
          </p:nvSpPr>
          <p:spPr bwMode="gray">
            <a:xfrm>
              <a:off x="3309" y="1685"/>
              <a:ext cx="473" cy="204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AF6A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BBF6E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2" name="Text Box 282"/>
          <p:cNvSpPr txBox="1">
            <a:spLocks noChangeArrowheads="1"/>
          </p:cNvSpPr>
          <p:nvPr/>
        </p:nvSpPr>
        <p:spPr bwMode="gray">
          <a:xfrm>
            <a:off x="2315865" y="5056212"/>
            <a:ext cx="819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rgbClr val="003366"/>
                </a:solidFill>
                <a:ea typeface="宋体" charset="-122"/>
              </a:rPr>
              <a:t>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17607</TotalTime>
  <Words>32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702</cp:revision>
  <dcterms:created xsi:type="dcterms:W3CDTF">2009-02-11T05:37:22Z</dcterms:created>
  <dcterms:modified xsi:type="dcterms:W3CDTF">2012-07-20T11:50:40Z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