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5" d="100"/>
          <a:sy n="75" d="100"/>
        </p:scale>
        <p:origin x="-144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Oval 2"/>
          <p:cNvSpPr>
            <a:spLocks noChangeArrowheads="1"/>
          </p:cNvSpPr>
          <p:nvPr/>
        </p:nvSpPr>
        <p:spPr bwMode="gray">
          <a:xfrm>
            <a:off x="1189558" y="1499270"/>
            <a:ext cx="465137" cy="465138"/>
          </a:xfrm>
          <a:prstGeom prst="ellipse">
            <a:avLst/>
          </a:prstGeom>
          <a:solidFill>
            <a:srgbClr val="DFC75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2" name="Oval 3"/>
          <p:cNvSpPr>
            <a:spLocks noChangeArrowheads="1"/>
          </p:cNvSpPr>
          <p:nvPr/>
        </p:nvSpPr>
        <p:spPr bwMode="gray">
          <a:xfrm>
            <a:off x="2613545" y="1499270"/>
            <a:ext cx="465138" cy="465138"/>
          </a:xfrm>
          <a:prstGeom prst="ellipse">
            <a:avLst/>
          </a:prstGeom>
          <a:solidFill>
            <a:srgbClr val="DFC75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3" name="Oval 4"/>
          <p:cNvSpPr>
            <a:spLocks noChangeArrowheads="1"/>
          </p:cNvSpPr>
          <p:nvPr/>
        </p:nvSpPr>
        <p:spPr bwMode="gray">
          <a:xfrm>
            <a:off x="4061345" y="1499270"/>
            <a:ext cx="465138" cy="465138"/>
          </a:xfrm>
          <a:prstGeom prst="ellipse">
            <a:avLst/>
          </a:prstGeom>
          <a:solidFill>
            <a:srgbClr val="DFC75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4" name="Oval 5"/>
          <p:cNvSpPr>
            <a:spLocks noChangeArrowheads="1"/>
          </p:cNvSpPr>
          <p:nvPr/>
        </p:nvSpPr>
        <p:spPr bwMode="gray">
          <a:xfrm>
            <a:off x="5501208" y="1499270"/>
            <a:ext cx="465137" cy="465138"/>
          </a:xfrm>
          <a:prstGeom prst="ellipse">
            <a:avLst/>
          </a:prstGeom>
          <a:solidFill>
            <a:srgbClr val="DFC75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5" name="Oval 6"/>
          <p:cNvSpPr>
            <a:spLocks noChangeArrowheads="1"/>
          </p:cNvSpPr>
          <p:nvPr/>
        </p:nvSpPr>
        <p:spPr bwMode="gray">
          <a:xfrm>
            <a:off x="6949008" y="1499270"/>
            <a:ext cx="465137" cy="465138"/>
          </a:xfrm>
          <a:prstGeom prst="ellipse">
            <a:avLst/>
          </a:prstGeom>
          <a:solidFill>
            <a:srgbClr val="DFC75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aphicFrame>
        <p:nvGraphicFramePr>
          <p:cNvPr id="56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649378"/>
              </p:ext>
            </p:extLst>
          </p:nvPr>
        </p:nvGraphicFramePr>
        <p:xfrm>
          <a:off x="1172095" y="1580233"/>
          <a:ext cx="7072313" cy="400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Chart" r:id="rId3" imgW="11791831" imgH="7219784" progId="MSGraph.Chart.8">
                  <p:embed followColorScheme="full"/>
                </p:oleObj>
              </mc:Choice>
              <mc:Fallback>
                <p:oleObj name="Chart" r:id="rId3" imgW="11791831" imgH="7219784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gray">
                      <a:xfrm>
                        <a:off x="1172095" y="1580233"/>
                        <a:ext cx="7072313" cy="4006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" name="Oval 9"/>
          <p:cNvSpPr>
            <a:spLocks noChangeArrowheads="1"/>
          </p:cNvSpPr>
          <p:nvPr/>
        </p:nvSpPr>
        <p:spPr bwMode="gray">
          <a:xfrm>
            <a:off x="4170883" y="3169320"/>
            <a:ext cx="260350" cy="260350"/>
          </a:xfrm>
          <a:prstGeom prst="ellipse">
            <a:avLst/>
          </a:prstGeom>
          <a:solidFill>
            <a:srgbClr val="FFFFFF"/>
          </a:solidFill>
          <a:ln w="76200" algn="ctr">
            <a:solidFill>
              <a:srgbClr val="1C1C1C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1C1C1C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8" name="Text Box 10"/>
          <p:cNvSpPr txBox="1">
            <a:spLocks noChangeArrowheads="1"/>
          </p:cNvSpPr>
          <p:nvPr/>
        </p:nvSpPr>
        <p:spPr bwMode="auto">
          <a:xfrm>
            <a:off x="899045" y="5498183"/>
            <a:ext cx="13493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Description of the contents</a:t>
            </a:r>
          </a:p>
        </p:txBody>
      </p:sp>
      <p:sp>
        <p:nvSpPr>
          <p:cNvPr id="59" name="Text Box 11"/>
          <p:cNvSpPr txBox="1">
            <a:spLocks noChangeArrowheads="1"/>
          </p:cNvSpPr>
          <p:nvPr/>
        </p:nvSpPr>
        <p:spPr bwMode="auto">
          <a:xfrm>
            <a:off x="2275408" y="5498183"/>
            <a:ext cx="13493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Description of the contents</a:t>
            </a:r>
          </a:p>
        </p:txBody>
      </p:sp>
      <p:sp>
        <p:nvSpPr>
          <p:cNvPr id="60" name="Text Box 12"/>
          <p:cNvSpPr txBox="1">
            <a:spLocks noChangeArrowheads="1"/>
          </p:cNvSpPr>
          <p:nvPr/>
        </p:nvSpPr>
        <p:spPr bwMode="auto">
          <a:xfrm>
            <a:off x="3637483" y="5498183"/>
            <a:ext cx="13493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Description of the contents</a:t>
            </a:r>
          </a:p>
        </p:txBody>
      </p:sp>
      <p:sp>
        <p:nvSpPr>
          <p:cNvPr id="61" name="Text Box 13"/>
          <p:cNvSpPr txBox="1">
            <a:spLocks noChangeArrowheads="1"/>
          </p:cNvSpPr>
          <p:nvPr/>
        </p:nvSpPr>
        <p:spPr bwMode="auto">
          <a:xfrm>
            <a:off x="5002733" y="5498183"/>
            <a:ext cx="13493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Description of the contents</a:t>
            </a:r>
          </a:p>
        </p:txBody>
      </p:sp>
      <p:sp>
        <p:nvSpPr>
          <p:cNvPr id="62" name="Text Box 14"/>
          <p:cNvSpPr txBox="1">
            <a:spLocks noChangeArrowheads="1"/>
          </p:cNvSpPr>
          <p:nvPr/>
        </p:nvSpPr>
        <p:spPr bwMode="auto">
          <a:xfrm>
            <a:off x="6385445" y="5498183"/>
            <a:ext cx="13493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Description of the contents</a:t>
            </a:r>
          </a:p>
        </p:txBody>
      </p:sp>
      <p:sp>
        <p:nvSpPr>
          <p:cNvPr id="63" name="AutoShape 15"/>
          <p:cNvSpPr>
            <a:spLocks/>
          </p:cNvSpPr>
          <p:nvPr/>
        </p:nvSpPr>
        <p:spPr bwMode="auto">
          <a:xfrm>
            <a:off x="2348433" y="2847058"/>
            <a:ext cx="1628775" cy="258762"/>
          </a:xfrm>
          <a:prstGeom prst="accentCallout1">
            <a:avLst>
              <a:gd name="adj1" fmla="val 44171"/>
              <a:gd name="adj2" fmla="val 104681"/>
              <a:gd name="adj3" fmla="val 127606"/>
              <a:gd name="adj4" fmla="val 118519"/>
            </a:avLst>
          </a:prstGeom>
          <a:solidFill>
            <a:srgbClr val="CC0066"/>
          </a:solidFill>
          <a:ln w="19050" algn="ctr">
            <a:solidFill>
              <a:srgbClr val="1C1C1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0" hangingPunct="0"/>
            <a:r>
              <a:rPr lang="en-US" altLang="zh-CN" sz="1200">
                <a:solidFill>
                  <a:srgbClr val="FFFFFF"/>
                </a:solidFill>
                <a:ea typeface="宋体" charset="-122"/>
              </a:rPr>
              <a:t>Special Contents</a:t>
            </a:r>
          </a:p>
        </p:txBody>
      </p:sp>
      <p:sp>
        <p:nvSpPr>
          <p:cNvPr id="64" name="Rectangle 16"/>
          <p:cNvSpPr>
            <a:spLocks noChangeArrowheads="1"/>
          </p:cNvSpPr>
          <p:nvPr/>
        </p:nvSpPr>
        <p:spPr bwMode="auto">
          <a:xfrm>
            <a:off x="1073670" y="908720"/>
            <a:ext cx="36909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2000" dirty="0">
                <a:solidFill>
                  <a:srgbClr val="3366CC"/>
                </a:solidFill>
                <a:ea typeface="宋体" charset="-122"/>
              </a:rPr>
              <a:t>Contents Title</a:t>
            </a:r>
            <a:r>
              <a:rPr lang="en-US" altLang="zh-CN" sz="2000" dirty="0">
                <a:solidFill>
                  <a:srgbClr val="66CCFF"/>
                </a:solidFill>
                <a:ea typeface="宋体" charset="-122"/>
              </a:rPr>
              <a:t> </a:t>
            </a:r>
            <a:r>
              <a:rPr lang="en-US" altLang="zh-CN" sz="2000" dirty="0">
                <a:solidFill>
                  <a:srgbClr val="CC0000"/>
                </a:solidFill>
                <a:ea typeface="宋体" charset="-122"/>
              </a:rPr>
              <a:t>(2005)</a:t>
            </a:r>
          </a:p>
        </p:txBody>
      </p:sp>
      <p:grpSp>
        <p:nvGrpSpPr>
          <p:cNvPr id="65" name="Group 17"/>
          <p:cNvGrpSpPr>
            <a:grpSpLocks/>
          </p:cNvGrpSpPr>
          <p:nvPr/>
        </p:nvGrpSpPr>
        <p:grpSpPr bwMode="auto">
          <a:xfrm>
            <a:off x="797445" y="991270"/>
            <a:ext cx="276225" cy="276225"/>
            <a:chOff x="2161" y="696"/>
            <a:chExt cx="1360" cy="1356"/>
          </a:xfrm>
        </p:grpSpPr>
        <p:grpSp>
          <p:nvGrpSpPr>
            <p:cNvPr id="66" name="Group 18"/>
            <p:cNvGrpSpPr>
              <a:grpSpLocks/>
            </p:cNvGrpSpPr>
            <p:nvPr/>
          </p:nvGrpSpPr>
          <p:grpSpPr bwMode="auto">
            <a:xfrm>
              <a:off x="2161" y="696"/>
              <a:ext cx="1360" cy="1356"/>
              <a:chOff x="2508" y="1231"/>
              <a:chExt cx="1248" cy="1240"/>
            </a:xfrm>
          </p:grpSpPr>
          <p:sp>
            <p:nvSpPr>
              <p:cNvPr id="68" name="Oval 19"/>
              <p:cNvSpPr>
                <a:spLocks noChangeArrowheads="1"/>
              </p:cNvSpPr>
              <p:nvPr/>
            </p:nvSpPr>
            <p:spPr bwMode="gray">
              <a:xfrm>
                <a:off x="2508" y="1231"/>
                <a:ext cx="1248" cy="1240"/>
              </a:xfrm>
              <a:prstGeom prst="ellipse">
                <a:avLst/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" name="Oval 20"/>
              <p:cNvSpPr>
                <a:spLocks noChangeArrowheads="1"/>
              </p:cNvSpPr>
              <p:nvPr/>
            </p:nvSpPr>
            <p:spPr bwMode="gray">
              <a:xfrm>
                <a:off x="2541" y="1256"/>
                <a:ext cx="1190" cy="119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2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" name="Oval 21"/>
              <p:cNvSpPr>
                <a:spLocks noChangeArrowheads="1"/>
              </p:cNvSpPr>
              <p:nvPr/>
            </p:nvSpPr>
            <p:spPr bwMode="gray">
              <a:xfrm>
                <a:off x="2590" y="1305"/>
                <a:ext cx="1092" cy="1092"/>
              </a:xfrm>
              <a:prstGeom prst="ellipse">
                <a:avLst/>
              </a:prstGeom>
              <a:solidFill>
                <a:srgbClr val="808080">
                  <a:alpha val="25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1" name="Oval 22"/>
              <p:cNvSpPr>
                <a:spLocks noChangeArrowheads="1"/>
              </p:cNvSpPr>
              <p:nvPr/>
            </p:nvSpPr>
            <p:spPr bwMode="gray">
              <a:xfrm>
                <a:off x="2623" y="1330"/>
                <a:ext cx="1026" cy="1026"/>
              </a:xfrm>
              <a:prstGeom prst="ellipse">
                <a:avLst/>
              </a:prstGeom>
              <a:solidFill>
                <a:srgbClr val="808080">
                  <a:alpha val="3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2" name="Oval 23"/>
              <p:cNvSpPr>
                <a:spLocks noChangeArrowheads="1"/>
              </p:cNvSpPr>
              <p:nvPr/>
            </p:nvSpPr>
            <p:spPr bwMode="gray">
              <a:xfrm>
                <a:off x="2637" y="1346"/>
                <a:ext cx="993" cy="994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shade val="36078"/>
                      <a:invGamma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67" name="Oval 24"/>
            <p:cNvSpPr>
              <a:spLocks noChangeArrowheads="1"/>
            </p:cNvSpPr>
            <p:nvPr/>
          </p:nvSpPr>
          <p:spPr bwMode="gray">
            <a:xfrm>
              <a:off x="2322" y="845"/>
              <a:ext cx="1054" cy="1054"/>
            </a:xfrm>
            <a:prstGeom prst="ellipse">
              <a:avLst/>
            </a:prstGeom>
            <a:gradFill rotWithShape="1">
              <a:gsLst>
                <a:gs pos="0">
                  <a:srgbClr val="3366CC">
                    <a:gamma/>
                    <a:shade val="46275"/>
                    <a:invGamma/>
                  </a:srgbClr>
                </a:gs>
                <a:gs pos="100000">
                  <a:srgbClr val="3366CC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>
                  <a:solidFill>
                    <a:schemeClr val="bg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chemeClr val="tx2">
                        <a:alpha val="19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17593</TotalTime>
  <Words>27</Words>
  <Application>Microsoft Office PowerPoint</Application>
  <PresentationFormat>全屏显示(4:3)</PresentationFormat>
  <Paragraphs>7</Paragraphs>
  <Slides>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3" baseType="lpstr">
      <vt:lpstr>Office 主题</vt:lpstr>
      <vt:lpstr>Microsoft Graph Chart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700</cp:revision>
  <dcterms:created xsi:type="dcterms:W3CDTF">2009-02-11T05:37:22Z</dcterms:created>
  <dcterms:modified xsi:type="dcterms:W3CDTF">2012-07-20T09:52:37Z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