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3"/>
          <p:cNvSpPr>
            <a:spLocks noChangeArrowheads="1"/>
          </p:cNvSpPr>
          <p:nvPr/>
        </p:nvSpPr>
        <p:spPr bwMode="gray">
          <a:xfrm>
            <a:off x="3320355" y="2347690"/>
            <a:ext cx="2341563" cy="2343150"/>
          </a:xfrm>
          <a:custGeom>
            <a:avLst/>
            <a:gdLst>
              <a:gd name="G0" fmla="+- 6170 0 0"/>
              <a:gd name="G1" fmla="+- 21600 0 6170"/>
              <a:gd name="G2" fmla="+- 21600 0 617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170" y="10800"/>
                </a:moveTo>
                <a:cubicBezTo>
                  <a:pt x="6170" y="13357"/>
                  <a:pt x="8243" y="15430"/>
                  <a:pt x="10800" y="15430"/>
                </a:cubicBezTo>
                <a:cubicBezTo>
                  <a:pt x="13357" y="15430"/>
                  <a:pt x="15430" y="13357"/>
                  <a:pt x="15430" y="10800"/>
                </a:cubicBezTo>
                <a:cubicBezTo>
                  <a:pt x="15430" y="8243"/>
                  <a:pt x="13357" y="6170"/>
                  <a:pt x="10800" y="6170"/>
                </a:cubicBezTo>
                <a:cubicBezTo>
                  <a:pt x="8243" y="6170"/>
                  <a:pt x="6170" y="8243"/>
                  <a:pt x="6170" y="10800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shade val="8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6275"/>
                  <a:invGamma/>
                </a:srgbClr>
              </a:gs>
            </a:gsLst>
            <a:lin ang="5400000" scaled="1"/>
          </a:gradFill>
          <a:ln w="28575" algn="ctr">
            <a:solidFill>
              <a:srgbClr val="353B4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Line 4"/>
          <p:cNvSpPr>
            <a:spLocks noChangeShapeType="1"/>
          </p:cNvSpPr>
          <p:nvPr/>
        </p:nvSpPr>
        <p:spPr bwMode="auto">
          <a:xfrm>
            <a:off x="4493518" y="3519265"/>
            <a:ext cx="2000250" cy="1354137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H="1">
            <a:off x="2626618" y="3519265"/>
            <a:ext cx="1866900" cy="1343025"/>
          </a:xfrm>
          <a:prstGeom prst="line">
            <a:avLst/>
          </a:prstGeom>
          <a:noFill/>
          <a:ln w="9525">
            <a:solidFill>
              <a:srgbClr val="353B4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 flipV="1">
            <a:off x="4493518" y="1650777"/>
            <a:ext cx="0" cy="18684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WordArt 7"/>
          <p:cNvSpPr>
            <a:spLocks noChangeArrowheads="1" noChangeShapeType="1" noTextEdit="1"/>
          </p:cNvSpPr>
          <p:nvPr/>
        </p:nvSpPr>
        <p:spPr bwMode="gray">
          <a:xfrm rot="3774423">
            <a:off x="3937892" y="2877915"/>
            <a:ext cx="1609725" cy="10604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269445"/>
              </a:avLst>
            </a:prstTxWarp>
          </a:bodyPr>
          <a:lstStyle/>
          <a:p>
            <a:r>
              <a:rPr lang="en-US" altLang="zh-CN" kern="1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Your Text Here</a:t>
            </a:r>
            <a:endParaRPr lang="zh-CN" altLang="en-US" kern="1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29" name="WordArt 8"/>
          <p:cNvSpPr>
            <a:spLocks noChangeArrowheads="1" noChangeShapeType="1" noTextEdit="1"/>
          </p:cNvSpPr>
          <p:nvPr/>
        </p:nvSpPr>
        <p:spPr bwMode="gray">
          <a:xfrm rot="17729150">
            <a:off x="3431480" y="2796952"/>
            <a:ext cx="1655763" cy="1211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521018"/>
              </a:avLst>
            </a:prstTxWarp>
          </a:bodyPr>
          <a:lstStyle/>
          <a:p>
            <a:r>
              <a:rPr lang="en-US" altLang="zh-CN" kern="1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Your Text Here</a:t>
            </a:r>
            <a:endParaRPr lang="zh-CN" altLang="en-US" kern="1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30" name="WordArt 9"/>
          <p:cNvSpPr>
            <a:spLocks noChangeArrowheads="1" noChangeShapeType="1" noTextEdit="1"/>
          </p:cNvSpPr>
          <p:nvPr/>
        </p:nvSpPr>
        <p:spPr bwMode="gray">
          <a:xfrm rot="21471980">
            <a:off x="3852168" y="3800252"/>
            <a:ext cx="1270000" cy="6175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01773"/>
              </a:avLst>
            </a:prstTxWarp>
          </a:bodyPr>
          <a:lstStyle/>
          <a:p>
            <a:r>
              <a:rPr lang="en-US" altLang="zh-CN" kern="10">
                <a:solidFill>
                  <a:srgbClr val="000000"/>
                </a:solidFill>
                <a:latin typeface="Verdana"/>
                <a:ea typeface="Verdana"/>
                <a:cs typeface="Verdana"/>
              </a:rPr>
              <a:t>Your Text Here</a:t>
            </a:r>
            <a:endParaRPr lang="zh-CN" altLang="en-US" kern="10">
              <a:solidFill>
                <a:srgbClr val="000000"/>
              </a:solidFill>
              <a:latin typeface="Verdana"/>
              <a:cs typeface="Verdana"/>
            </a:endParaRPr>
          </a:p>
        </p:txBody>
      </p:sp>
      <p:sp>
        <p:nvSpPr>
          <p:cNvPr id="31" name="Oval 10"/>
          <p:cNvSpPr>
            <a:spLocks noChangeArrowheads="1"/>
          </p:cNvSpPr>
          <p:nvPr/>
        </p:nvSpPr>
        <p:spPr bwMode="gray">
          <a:xfrm>
            <a:off x="4441130" y="3463702"/>
            <a:ext cx="101600" cy="101600"/>
          </a:xfrm>
          <a:prstGeom prst="ellipse">
            <a:avLst/>
          </a:prstGeom>
          <a:solidFill>
            <a:srgbClr val="FFFFFF"/>
          </a:solidFill>
          <a:ln w="38100" algn="ctr">
            <a:solidFill>
              <a:srgbClr val="353B4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1069280" y="4901977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2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Rectangle 12"/>
          <p:cNvSpPr>
            <a:spLocks noChangeArrowheads="1"/>
          </p:cNvSpPr>
          <p:nvPr/>
        </p:nvSpPr>
        <p:spPr bwMode="gray">
          <a:xfrm>
            <a:off x="1985268" y="4909915"/>
            <a:ext cx="1327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4" name="AutoShape 13"/>
          <p:cNvSpPr>
            <a:spLocks noChangeArrowheads="1"/>
          </p:cNvSpPr>
          <p:nvPr/>
        </p:nvSpPr>
        <p:spPr bwMode="blackGray">
          <a:xfrm>
            <a:off x="4877693" y="4901977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accent1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gray">
          <a:xfrm>
            <a:off x="5793680" y="4911502"/>
            <a:ext cx="1327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6" name="AutoShape 15"/>
          <p:cNvSpPr>
            <a:spLocks noChangeArrowheads="1"/>
          </p:cNvSpPr>
          <p:nvPr/>
        </p:nvSpPr>
        <p:spPr bwMode="gray">
          <a:xfrm>
            <a:off x="2918718" y="1196752"/>
            <a:ext cx="3159125" cy="382588"/>
          </a:xfrm>
          <a:prstGeom prst="roundRect">
            <a:avLst>
              <a:gd name="adj" fmla="val 22815"/>
            </a:avLst>
          </a:prstGeom>
          <a:solidFill>
            <a:schemeClr val="hlink"/>
          </a:solidFill>
          <a:ln w="12700" algn="ctr">
            <a:solidFill>
              <a:srgbClr val="080808"/>
            </a:solidFill>
            <a:round/>
            <a:headEnd/>
            <a:tailEnd/>
          </a:ln>
          <a:effectLst>
            <a:outerShdw dist="28398" dir="6993903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gray">
          <a:xfrm>
            <a:off x="3845818" y="1215802"/>
            <a:ext cx="1327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gray">
          <a:xfrm>
            <a:off x="1302643" y="5348065"/>
            <a:ext cx="273843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products</a:t>
            </a:r>
          </a:p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endParaRPr lang="en-US" altLang="zh-CN" sz="1400">
              <a:solidFill>
                <a:srgbClr val="000000"/>
              </a:solidFill>
              <a:ea typeface="宋体" charset="-122"/>
            </a:endParaRPr>
          </a:p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business</a:t>
            </a:r>
          </a:p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endParaRPr lang="zh-CN" altLang="en-US" sz="140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gray">
          <a:xfrm>
            <a:off x="4982468" y="5349652"/>
            <a:ext cx="2990850" cy="5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technology</a:t>
            </a:r>
          </a:p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endParaRPr lang="en-US" altLang="zh-CN" sz="1400">
              <a:solidFill>
                <a:srgbClr val="000000"/>
              </a:solidFill>
              <a:ea typeface="宋体" charset="-122"/>
            </a:endParaRPr>
          </a:p>
          <a:p>
            <a:pPr marL="171450" indent="-171450" algn="l">
              <a:lnSpc>
                <a:spcPct val="70000"/>
              </a:lnSpc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0" name="Oval 19"/>
          <p:cNvSpPr>
            <a:spLocks noChangeArrowheads="1"/>
          </p:cNvSpPr>
          <p:nvPr/>
        </p:nvSpPr>
        <p:spPr bwMode="gray">
          <a:xfrm>
            <a:off x="4445893" y="1955577"/>
            <a:ext cx="77787" cy="76200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black">
          <a:xfrm>
            <a:off x="4518918" y="1869852"/>
            <a:ext cx="3067050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Description of the products</a:t>
            </a:r>
          </a:p>
        </p:txBody>
      </p:sp>
      <p:sp>
        <p:nvSpPr>
          <p:cNvPr id="42" name="Oval 21"/>
          <p:cNvSpPr>
            <a:spLocks noChangeArrowheads="1"/>
          </p:cNvSpPr>
          <p:nvPr/>
        </p:nvSpPr>
        <p:spPr bwMode="gray">
          <a:xfrm>
            <a:off x="5861943" y="4428902"/>
            <a:ext cx="77787" cy="74613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Rectangle 22"/>
          <p:cNvSpPr>
            <a:spLocks noChangeArrowheads="1"/>
          </p:cNvSpPr>
          <p:nvPr/>
        </p:nvSpPr>
        <p:spPr bwMode="auto">
          <a:xfrm>
            <a:off x="5925443" y="4341590"/>
            <a:ext cx="2967037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Description of the products</a:t>
            </a:r>
          </a:p>
        </p:txBody>
      </p:sp>
      <p:sp>
        <p:nvSpPr>
          <p:cNvPr id="44" name="Oval 23"/>
          <p:cNvSpPr>
            <a:spLocks noChangeArrowheads="1"/>
          </p:cNvSpPr>
          <p:nvPr/>
        </p:nvSpPr>
        <p:spPr bwMode="gray">
          <a:xfrm>
            <a:off x="3134618" y="4428902"/>
            <a:ext cx="77787" cy="74613"/>
          </a:xfrm>
          <a:prstGeom prst="ellipse">
            <a:avLst/>
          </a:prstGeom>
          <a:solidFill>
            <a:srgbClr val="FF33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121543" y="4333652"/>
            <a:ext cx="3013075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Description of the products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17607</TotalTime>
  <Words>46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701</cp:revision>
  <dcterms:created xsi:type="dcterms:W3CDTF">2009-02-11T05:37:22Z</dcterms:created>
  <dcterms:modified xsi:type="dcterms:W3CDTF">2012-07-20T11:47:40Z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