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AutoShape 2"/>
          <p:cNvSpPr>
            <a:spLocks noChangeArrowheads="1"/>
          </p:cNvSpPr>
          <p:nvPr/>
        </p:nvSpPr>
        <p:spPr bwMode="auto">
          <a:xfrm>
            <a:off x="717376" y="1939925"/>
            <a:ext cx="7239000" cy="3962400"/>
          </a:xfrm>
          <a:prstGeom prst="roundRect">
            <a:avLst>
              <a:gd name="adj" fmla="val 10375"/>
            </a:avLst>
          </a:prstGeom>
          <a:noFill/>
          <a:ln w="19050" cap="rnd">
            <a:solidFill>
              <a:srgbClr val="C0C0C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3" name="AutoShape 3"/>
          <p:cNvSpPr>
            <a:spLocks noChangeArrowheads="1"/>
          </p:cNvSpPr>
          <p:nvPr/>
        </p:nvSpPr>
        <p:spPr bwMode="gray">
          <a:xfrm>
            <a:off x="3460576" y="2625725"/>
            <a:ext cx="3962400" cy="381000"/>
          </a:xfrm>
          <a:prstGeom prst="roundRect">
            <a:avLst>
              <a:gd name="adj" fmla="val 7574"/>
            </a:avLst>
          </a:prstGeom>
          <a:gradFill rotWithShape="1">
            <a:gsLst>
              <a:gs pos="0">
                <a:srgbClr val="97CCF3"/>
              </a:gs>
              <a:gs pos="100000">
                <a:srgbClr val="97CCF3">
                  <a:gamma/>
                  <a:tint val="40000"/>
                  <a:invGamma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 cap="rnd">
                <a:solidFill>
                  <a:schemeClr val="bg2"/>
                </a:solidFill>
                <a:prstDash val="sysDot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rPr>
              <a:t> </a:t>
            </a:r>
            <a:r>
              <a:rPr kumimoji="0" lang="en-US" altLang="zh-CN" sz="16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宋体" charset="-122"/>
              </a:rPr>
              <a:t>Add your text in here</a:t>
            </a:r>
          </a:p>
        </p:txBody>
      </p:sp>
      <p:sp>
        <p:nvSpPr>
          <p:cNvPr id="54" name="AutoShape 4"/>
          <p:cNvSpPr>
            <a:spLocks noChangeArrowheads="1"/>
          </p:cNvSpPr>
          <p:nvPr/>
        </p:nvSpPr>
        <p:spPr bwMode="gray">
          <a:xfrm>
            <a:off x="3460576" y="3159125"/>
            <a:ext cx="3962400" cy="381000"/>
          </a:xfrm>
          <a:prstGeom prst="roundRect">
            <a:avLst>
              <a:gd name="adj" fmla="val 7574"/>
            </a:avLst>
          </a:prstGeom>
          <a:gradFill rotWithShape="1">
            <a:gsLst>
              <a:gs pos="0">
                <a:srgbClr val="4FB0E1"/>
              </a:gs>
              <a:gs pos="100000">
                <a:srgbClr val="4FB0E1">
                  <a:gamma/>
                  <a:tint val="40000"/>
                  <a:invGamma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 cap="rnd">
                <a:solidFill>
                  <a:schemeClr val="bg2"/>
                </a:solidFill>
                <a:prstDash val="sysDot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宋体" charset="-122"/>
              </a:rPr>
              <a:t> </a:t>
            </a:r>
            <a:r>
              <a:rPr kumimoji="0" lang="en-US" altLang="zh-CN" sz="16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宋体" charset="-122"/>
              </a:rPr>
              <a:t>Add your text in here</a:t>
            </a:r>
          </a:p>
        </p:txBody>
      </p:sp>
      <p:sp>
        <p:nvSpPr>
          <p:cNvPr id="55" name="AutoShape 5"/>
          <p:cNvSpPr>
            <a:spLocks noChangeArrowheads="1"/>
          </p:cNvSpPr>
          <p:nvPr/>
        </p:nvSpPr>
        <p:spPr bwMode="gray">
          <a:xfrm>
            <a:off x="3460576" y="3692525"/>
            <a:ext cx="3962400" cy="381000"/>
          </a:xfrm>
          <a:prstGeom prst="roundRect">
            <a:avLst>
              <a:gd name="adj" fmla="val 7574"/>
            </a:avLst>
          </a:prstGeom>
          <a:gradFill rotWithShape="1">
            <a:gsLst>
              <a:gs pos="0">
                <a:srgbClr val="97CCF3"/>
              </a:gs>
              <a:gs pos="100000">
                <a:srgbClr val="97CCF3">
                  <a:gamma/>
                  <a:tint val="40000"/>
                  <a:invGamma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 cap="rnd">
                <a:solidFill>
                  <a:schemeClr val="bg2"/>
                </a:solidFill>
                <a:prstDash val="sysDot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宋体" charset="-122"/>
              </a:rPr>
              <a:t> </a:t>
            </a:r>
            <a:r>
              <a:rPr kumimoji="0" lang="en-US" altLang="zh-CN" sz="16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宋体" charset="-122"/>
              </a:rPr>
              <a:t>Add your text in here</a:t>
            </a:r>
          </a:p>
        </p:txBody>
      </p:sp>
      <p:sp>
        <p:nvSpPr>
          <p:cNvPr id="56" name="AutoShape 6"/>
          <p:cNvSpPr>
            <a:spLocks noChangeArrowheads="1"/>
          </p:cNvSpPr>
          <p:nvPr/>
        </p:nvSpPr>
        <p:spPr bwMode="gray">
          <a:xfrm>
            <a:off x="3460576" y="4225925"/>
            <a:ext cx="3962400" cy="381000"/>
          </a:xfrm>
          <a:prstGeom prst="roundRect">
            <a:avLst>
              <a:gd name="adj" fmla="val 7574"/>
            </a:avLst>
          </a:prstGeom>
          <a:gradFill rotWithShape="1">
            <a:gsLst>
              <a:gs pos="0">
                <a:srgbClr val="4FB0E1"/>
              </a:gs>
              <a:gs pos="100000">
                <a:srgbClr val="4FB0E1">
                  <a:gamma/>
                  <a:tint val="40000"/>
                  <a:invGamma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 cap="rnd">
                <a:solidFill>
                  <a:schemeClr val="bg2"/>
                </a:solidFill>
                <a:prstDash val="sysDot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宋体" charset="-122"/>
              </a:rPr>
              <a:t> </a:t>
            </a:r>
            <a:r>
              <a:rPr kumimoji="0" lang="en-US" altLang="zh-CN" sz="16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宋体" charset="-122"/>
              </a:rPr>
              <a:t>Add your text in here</a:t>
            </a:r>
          </a:p>
        </p:txBody>
      </p:sp>
      <p:sp>
        <p:nvSpPr>
          <p:cNvPr id="57" name="AutoShape 7"/>
          <p:cNvSpPr>
            <a:spLocks noChangeArrowheads="1"/>
          </p:cNvSpPr>
          <p:nvPr/>
        </p:nvSpPr>
        <p:spPr bwMode="gray">
          <a:xfrm>
            <a:off x="3460576" y="4759325"/>
            <a:ext cx="3962400" cy="381000"/>
          </a:xfrm>
          <a:prstGeom prst="roundRect">
            <a:avLst>
              <a:gd name="adj" fmla="val 7574"/>
            </a:avLst>
          </a:prstGeom>
          <a:gradFill rotWithShape="1">
            <a:gsLst>
              <a:gs pos="0">
                <a:srgbClr val="97CCF3"/>
              </a:gs>
              <a:gs pos="100000">
                <a:srgbClr val="97CCF3">
                  <a:gamma/>
                  <a:tint val="40000"/>
                  <a:invGamma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 cap="rnd">
                <a:solidFill>
                  <a:schemeClr val="bg2"/>
                </a:solidFill>
                <a:prstDash val="sysDot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宋体" charset="-122"/>
              </a:rPr>
              <a:t> </a:t>
            </a:r>
            <a:r>
              <a:rPr kumimoji="0" lang="en-US" altLang="zh-CN" sz="16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宋体" charset="-122"/>
              </a:rPr>
              <a:t>Add your text in here</a:t>
            </a:r>
          </a:p>
        </p:txBody>
      </p:sp>
      <p:sp>
        <p:nvSpPr>
          <p:cNvPr id="96" name="AutoShape 8"/>
          <p:cNvSpPr>
            <a:spLocks noChangeArrowheads="1"/>
          </p:cNvSpPr>
          <p:nvPr/>
        </p:nvSpPr>
        <p:spPr bwMode="gray">
          <a:xfrm>
            <a:off x="1326976" y="2778125"/>
            <a:ext cx="2057400" cy="381000"/>
          </a:xfrm>
          <a:prstGeom prst="roundRect">
            <a:avLst>
              <a:gd name="adj" fmla="val 7574"/>
            </a:avLst>
          </a:prstGeom>
          <a:gradFill rotWithShape="1">
            <a:gsLst>
              <a:gs pos="0">
                <a:srgbClr val="CB999A"/>
              </a:gs>
              <a:gs pos="50000">
                <a:srgbClr val="CB999A">
                  <a:gamma/>
                  <a:tint val="72549"/>
                  <a:invGamma/>
                </a:srgbClr>
              </a:gs>
              <a:gs pos="100000">
                <a:srgbClr val="CB999A"/>
              </a:gs>
            </a:gsLst>
            <a:lin ang="2700000" scaled="1"/>
          </a:gradFill>
          <a:ln w="28575" cap="rnd">
            <a:prstDash val="sysDot"/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CB999A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rPr>
              <a:t> </a:t>
            </a:r>
            <a:r>
              <a:rPr kumimoji="0" lang="en-US" altLang="zh-CN" sz="1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宋体" charset="-122"/>
              </a:rPr>
              <a:t>Click to add Text</a:t>
            </a:r>
          </a:p>
        </p:txBody>
      </p:sp>
      <p:sp>
        <p:nvSpPr>
          <p:cNvPr id="97" name="AutoShape 9"/>
          <p:cNvSpPr>
            <a:spLocks noChangeArrowheads="1"/>
          </p:cNvSpPr>
          <p:nvPr/>
        </p:nvSpPr>
        <p:spPr bwMode="gray">
          <a:xfrm>
            <a:off x="1326976" y="3311525"/>
            <a:ext cx="2057400" cy="381000"/>
          </a:xfrm>
          <a:prstGeom prst="roundRect">
            <a:avLst>
              <a:gd name="adj" fmla="val 7574"/>
            </a:avLst>
          </a:prstGeom>
          <a:gradFill rotWithShape="1">
            <a:gsLst>
              <a:gs pos="0">
                <a:srgbClr val="4FB0E1"/>
              </a:gs>
              <a:gs pos="50000">
                <a:srgbClr val="4FB0E1">
                  <a:gamma/>
                  <a:tint val="72549"/>
                  <a:invGamma/>
                </a:srgbClr>
              </a:gs>
              <a:gs pos="100000">
                <a:srgbClr val="4FB0E1"/>
              </a:gs>
            </a:gsLst>
            <a:lin ang="2700000" scaled="1"/>
          </a:gradFill>
          <a:ln w="28575" cap="rnd">
            <a:prstDash val="sysDot"/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4FB0E1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rPr>
              <a:t> </a:t>
            </a:r>
            <a:r>
              <a:rPr kumimoji="0" lang="en-US" altLang="zh-CN" sz="1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宋体" charset="-122"/>
              </a:rPr>
              <a:t>Click to add Text</a:t>
            </a:r>
          </a:p>
        </p:txBody>
      </p:sp>
      <p:sp>
        <p:nvSpPr>
          <p:cNvPr id="98" name="AutoShape 10"/>
          <p:cNvSpPr>
            <a:spLocks noChangeArrowheads="1"/>
          </p:cNvSpPr>
          <p:nvPr/>
        </p:nvSpPr>
        <p:spPr bwMode="gray">
          <a:xfrm>
            <a:off x="1326976" y="3844925"/>
            <a:ext cx="2057400" cy="381000"/>
          </a:xfrm>
          <a:prstGeom prst="roundRect">
            <a:avLst>
              <a:gd name="adj" fmla="val 7574"/>
            </a:avLst>
          </a:prstGeom>
          <a:gradFill rotWithShape="1">
            <a:gsLst>
              <a:gs pos="0">
                <a:srgbClr val="CB999A"/>
              </a:gs>
              <a:gs pos="50000">
                <a:srgbClr val="CB999A">
                  <a:gamma/>
                  <a:tint val="72549"/>
                  <a:invGamma/>
                </a:srgbClr>
              </a:gs>
              <a:gs pos="100000">
                <a:srgbClr val="CB999A"/>
              </a:gs>
            </a:gsLst>
            <a:lin ang="2700000" scaled="1"/>
          </a:gradFill>
          <a:ln w="28575" cap="rnd">
            <a:prstDash val="sysDot"/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CB999A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rPr>
              <a:t> </a:t>
            </a:r>
            <a:r>
              <a:rPr kumimoji="0" lang="en-US" altLang="zh-CN" sz="1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宋体" charset="-122"/>
              </a:rPr>
              <a:t>Click to add Text</a:t>
            </a:r>
          </a:p>
        </p:txBody>
      </p:sp>
      <p:sp>
        <p:nvSpPr>
          <p:cNvPr id="99" name="AutoShape 11"/>
          <p:cNvSpPr>
            <a:spLocks noChangeArrowheads="1"/>
          </p:cNvSpPr>
          <p:nvPr/>
        </p:nvSpPr>
        <p:spPr bwMode="gray">
          <a:xfrm>
            <a:off x="1326976" y="4378325"/>
            <a:ext cx="2057400" cy="381000"/>
          </a:xfrm>
          <a:prstGeom prst="roundRect">
            <a:avLst>
              <a:gd name="adj" fmla="val 7574"/>
            </a:avLst>
          </a:prstGeom>
          <a:gradFill rotWithShape="1">
            <a:gsLst>
              <a:gs pos="0">
                <a:srgbClr val="4FB0E1"/>
              </a:gs>
              <a:gs pos="50000">
                <a:srgbClr val="4FB0E1">
                  <a:gamma/>
                  <a:tint val="72549"/>
                  <a:invGamma/>
                </a:srgbClr>
              </a:gs>
              <a:gs pos="100000">
                <a:srgbClr val="4FB0E1"/>
              </a:gs>
            </a:gsLst>
            <a:lin ang="2700000" scaled="1"/>
          </a:gradFill>
          <a:ln w="28575" cap="rnd">
            <a:prstDash val="sysDot"/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4FB0E1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rPr>
              <a:t> </a:t>
            </a:r>
            <a:r>
              <a:rPr kumimoji="0" lang="en-US" altLang="zh-CN" sz="1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宋体" charset="-122"/>
              </a:rPr>
              <a:t>Click to add Text</a:t>
            </a:r>
          </a:p>
        </p:txBody>
      </p:sp>
      <p:sp>
        <p:nvSpPr>
          <p:cNvPr id="100" name="AutoShape 12"/>
          <p:cNvSpPr>
            <a:spLocks noChangeArrowheads="1"/>
          </p:cNvSpPr>
          <p:nvPr/>
        </p:nvSpPr>
        <p:spPr bwMode="gray">
          <a:xfrm>
            <a:off x="1326976" y="4911725"/>
            <a:ext cx="2057400" cy="381000"/>
          </a:xfrm>
          <a:prstGeom prst="roundRect">
            <a:avLst>
              <a:gd name="adj" fmla="val 7574"/>
            </a:avLst>
          </a:prstGeom>
          <a:gradFill rotWithShape="1">
            <a:gsLst>
              <a:gs pos="0">
                <a:srgbClr val="CB999A"/>
              </a:gs>
              <a:gs pos="50000">
                <a:srgbClr val="CB999A">
                  <a:gamma/>
                  <a:tint val="72549"/>
                  <a:invGamma/>
                </a:srgbClr>
              </a:gs>
              <a:gs pos="100000">
                <a:srgbClr val="CB999A"/>
              </a:gs>
            </a:gsLst>
            <a:lin ang="2700000" scaled="1"/>
          </a:gradFill>
          <a:ln w="28575" cap="rnd">
            <a:prstDash val="sysDot"/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CB999A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rPr>
              <a:t> </a:t>
            </a:r>
            <a:r>
              <a:rPr kumimoji="0" lang="en-US" altLang="zh-CN" sz="1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宋体" charset="-122"/>
              </a:rPr>
              <a:t>Click to add Text</a:t>
            </a:r>
          </a:p>
        </p:txBody>
      </p:sp>
      <p:sp>
        <p:nvSpPr>
          <p:cNvPr id="101" name="AutoShape 14"/>
          <p:cNvSpPr>
            <a:spLocks noChangeArrowheads="1"/>
          </p:cNvSpPr>
          <p:nvPr/>
        </p:nvSpPr>
        <p:spPr bwMode="auto">
          <a:xfrm>
            <a:off x="1022176" y="1524000"/>
            <a:ext cx="6553200" cy="5683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 cap="rnd">
            <a:solidFill>
              <a:srgbClr val="C0C0C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rPr>
              <a:t>第一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rPr>
              <a:t>PPT      http://www.1ppt.com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17660</TotalTime>
  <Words>60</Words>
  <Application>Microsoft Office PowerPoint</Application>
  <PresentationFormat>全屏显示(4:3)</PresentationFormat>
  <Paragraphs>11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694</cp:revision>
  <dcterms:created xsi:type="dcterms:W3CDTF">2009-02-11T05:37:22Z</dcterms:created>
  <dcterms:modified xsi:type="dcterms:W3CDTF">2012-07-20T03:39:29Z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