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AutoShape 3"/>
          <p:cNvSpPr>
            <a:spLocks noChangeArrowheads="1"/>
          </p:cNvSpPr>
          <p:nvPr/>
        </p:nvSpPr>
        <p:spPr bwMode="gray">
          <a:xfrm>
            <a:off x="531440" y="1412776"/>
            <a:ext cx="5499100" cy="4495800"/>
          </a:xfrm>
          <a:prstGeom prst="rightArrow">
            <a:avLst>
              <a:gd name="adj1" fmla="val 79306"/>
              <a:gd name="adj2" fmla="val 30296"/>
            </a:avLst>
          </a:prstGeom>
          <a:gradFill rotWithShape="1">
            <a:gsLst>
              <a:gs pos="0">
                <a:srgbClr val="CB999A">
                  <a:gamma/>
                  <a:tint val="0"/>
                  <a:invGamma/>
                  <a:alpha val="24001"/>
                </a:srgbClr>
              </a:gs>
              <a:gs pos="100000">
                <a:srgbClr val="CB999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AutoShape 4"/>
          <p:cNvSpPr>
            <a:spLocks noChangeArrowheads="1"/>
          </p:cNvSpPr>
          <p:nvPr/>
        </p:nvSpPr>
        <p:spPr bwMode="gray">
          <a:xfrm>
            <a:off x="683840" y="2022376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4FB0E1"/>
              </a:gs>
              <a:gs pos="100000">
                <a:srgbClr val="4FB0E1">
                  <a:gamma/>
                  <a:tint val="69804"/>
                  <a:invGamma/>
                </a:srgbClr>
              </a:gs>
            </a:gsLst>
            <a:lin ang="5400000" scaled="1"/>
          </a:gradFill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Add Your Text</a:t>
            </a:r>
          </a:p>
        </p:txBody>
      </p:sp>
      <p:sp>
        <p:nvSpPr>
          <p:cNvPr id="60" name="AutoShape 5"/>
          <p:cNvSpPr>
            <a:spLocks noChangeArrowheads="1"/>
          </p:cNvSpPr>
          <p:nvPr/>
        </p:nvSpPr>
        <p:spPr bwMode="gray">
          <a:xfrm>
            <a:off x="683840" y="3165376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AAC856"/>
              </a:gs>
              <a:gs pos="100000">
                <a:srgbClr val="AAC856">
                  <a:gamma/>
                  <a:tint val="69804"/>
                  <a:invGamma/>
                </a:srgbClr>
              </a:gs>
            </a:gsLst>
            <a:lin ang="5400000" scaled="1"/>
          </a:gradFill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Add Your Text</a:t>
            </a:r>
          </a:p>
        </p:txBody>
      </p:sp>
      <p:sp>
        <p:nvSpPr>
          <p:cNvPr id="61" name="AutoShape 6"/>
          <p:cNvSpPr>
            <a:spLocks noChangeArrowheads="1"/>
          </p:cNvSpPr>
          <p:nvPr/>
        </p:nvSpPr>
        <p:spPr bwMode="gray">
          <a:xfrm>
            <a:off x="683840" y="4308376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1A72D2"/>
              </a:gs>
              <a:gs pos="100000">
                <a:srgbClr val="1A72D2">
                  <a:gamma/>
                  <a:tint val="69804"/>
                  <a:invGamma/>
                </a:srgbClr>
              </a:gs>
            </a:gsLst>
            <a:lin ang="5400000" scaled="1"/>
          </a:gradFill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Add Your Text</a:t>
            </a:r>
          </a:p>
        </p:txBody>
      </p:sp>
      <p:grpSp>
        <p:nvGrpSpPr>
          <p:cNvPr id="62" name="Group 7"/>
          <p:cNvGrpSpPr>
            <a:grpSpLocks/>
          </p:cNvGrpSpPr>
          <p:nvPr/>
        </p:nvGrpSpPr>
        <p:grpSpPr bwMode="auto">
          <a:xfrm>
            <a:off x="6246440" y="2022376"/>
            <a:ext cx="2286000" cy="3309938"/>
            <a:chOff x="528" y="1392"/>
            <a:chExt cx="1158" cy="2085"/>
          </a:xfrm>
        </p:grpSpPr>
        <p:sp>
          <p:nvSpPr>
            <p:cNvPr id="63" name="AutoShape 8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rgbClr val="4FB0E1"/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AutoShape 9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4FB0E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5" name="Text Box 10"/>
          <p:cNvSpPr txBox="1">
            <a:spLocks noChangeArrowheads="1"/>
          </p:cNvSpPr>
          <p:nvPr/>
        </p:nvSpPr>
        <p:spPr bwMode="black">
          <a:xfrm>
            <a:off x="6551240" y="2903439"/>
            <a:ext cx="17526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kern="0" noProof="0" dirty="0" smtClean="0">
                <a:solidFill>
                  <a:srgbClr val="FFFFFF"/>
                </a:solidFill>
                <a:ea typeface="宋体" charset="-122"/>
              </a:rPr>
              <a:t>1PPT</a:t>
            </a:r>
            <a:r>
              <a:rPr lang="en-US" altLang="zh-CN" sz="1600" b="1" kern="0" dirty="0" smtClean="0">
                <a:solidFill>
                  <a:srgbClr val="FFFFFF"/>
                </a:solidFill>
                <a:ea typeface="宋体" charset="-122"/>
              </a:rPr>
              <a:t>.COM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 is a Design Digital Content &amp; Contents mall developed by Guild Design Inc.</a:t>
            </a:r>
          </a:p>
        </p:txBody>
      </p:sp>
      <p:grpSp>
        <p:nvGrpSpPr>
          <p:cNvPr id="66" name="Group 11"/>
          <p:cNvGrpSpPr>
            <a:grpSpLocks/>
          </p:cNvGrpSpPr>
          <p:nvPr/>
        </p:nvGrpSpPr>
        <p:grpSpPr bwMode="auto">
          <a:xfrm>
            <a:off x="836240" y="2250976"/>
            <a:ext cx="547688" cy="512763"/>
            <a:chOff x="5088" y="240"/>
            <a:chExt cx="384" cy="384"/>
          </a:xfrm>
        </p:grpSpPr>
        <p:sp>
          <p:nvSpPr>
            <p:cNvPr id="67" name="Oval 1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Oval 1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Oval 1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Oval 1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Oval 1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Oval 1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Oval 1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Oval 1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Oval 2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6" name="Group 21"/>
          <p:cNvGrpSpPr>
            <a:grpSpLocks/>
          </p:cNvGrpSpPr>
          <p:nvPr/>
        </p:nvGrpSpPr>
        <p:grpSpPr bwMode="auto">
          <a:xfrm>
            <a:off x="836240" y="3393976"/>
            <a:ext cx="547688" cy="512763"/>
            <a:chOff x="5088" y="240"/>
            <a:chExt cx="384" cy="384"/>
          </a:xfrm>
        </p:grpSpPr>
        <p:sp>
          <p:nvSpPr>
            <p:cNvPr id="77" name="Oval 2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Oval 2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Oval 2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Oval 2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Oval 2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Oval 2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Oval 2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Oval 2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Oval 3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6" name="Group 31"/>
          <p:cNvGrpSpPr>
            <a:grpSpLocks/>
          </p:cNvGrpSpPr>
          <p:nvPr/>
        </p:nvGrpSpPr>
        <p:grpSpPr bwMode="auto">
          <a:xfrm>
            <a:off x="836240" y="4536976"/>
            <a:ext cx="547688" cy="512763"/>
            <a:chOff x="5088" y="240"/>
            <a:chExt cx="384" cy="384"/>
          </a:xfrm>
        </p:grpSpPr>
        <p:sp>
          <p:nvSpPr>
            <p:cNvPr id="87" name="Oval 3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Oval 3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Oval 3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Oval 3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Oval 3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Oval 3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Oval 3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Oval 3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Oval 4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17574</TotalTime>
  <Words>24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692</cp:revision>
  <dcterms:created xsi:type="dcterms:W3CDTF">2009-02-11T05:37:22Z</dcterms:created>
  <dcterms:modified xsi:type="dcterms:W3CDTF">2012-07-20T02:07:09Z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