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"/>
          <p:cNvGrpSpPr>
            <a:grpSpLocks/>
          </p:cNvGrpSpPr>
          <p:nvPr/>
        </p:nvGrpSpPr>
        <p:grpSpPr bwMode="auto">
          <a:xfrm>
            <a:off x="2235150" y="1268760"/>
            <a:ext cx="4495800" cy="4514850"/>
            <a:chOff x="1824" y="633"/>
            <a:chExt cx="2834" cy="2849"/>
          </a:xfrm>
        </p:grpSpPr>
        <p:sp>
          <p:nvSpPr>
            <p:cNvPr id="35" name="Puzzle3"/>
            <p:cNvSpPr>
              <a:spLocks noEditPoints="1" noChangeArrowheads="1"/>
            </p:cNvSpPr>
            <p:nvPr/>
          </p:nvSpPr>
          <p:spPr bwMode="gray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tint val="66667"/>
                    <a:invGamma/>
                  </a:srgb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Puzzle2"/>
            <p:cNvSpPr>
              <a:spLocks noEditPoints="1" noChangeArrowheads="1"/>
            </p:cNvSpPr>
            <p:nvPr/>
          </p:nvSpPr>
          <p:spPr bwMode="gray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Puzzle4"/>
            <p:cNvSpPr>
              <a:spLocks noEditPoints="1" noChangeArrowheads="1"/>
            </p:cNvSpPr>
            <p:nvPr/>
          </p:nvSpPr>
          <p:spPr bwMode="gray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0AE3E"/>
                </a:gs>
                <a:gs pos="100000">
                  <a:srgbClr val="20AE3E">
                    <a:gamma/>
                    <a:tint val="51373"/>
                    <a:invGamma/>
                  </a:srgbClr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Puzzle1"/>
            <p:cNvSpPr>
              <a:spLocks noEditPoints="1" noChangeArrowheads="1"/>
            </p:cNvSpPr>
            <p:nvPr/>
          </p:nvSpPr>
          <p:spPr bwMode="gray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6426150" y="3783360"/>
            <a:ext cx="1746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>
                <a:solidFill>
                  <a:srgbClr val="5F5F5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787350" y="3173760"/>
            <a:ext cx="1905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800" b="1">
                <a:solidFill>
                  <a:srgbClr val="5F5F5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387550" y="126876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800" b="1">
                <a:solidFill>
                  <a:srgbClr val="5F5F5F"/>
                </a:solidFill>
                <a:ea typeface="宋体" charset="-122"/>
              </a:rPr>
              <a:t>Add Your Text</a:t>
            </a: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4216350" y="5459760"/>
            <a:ext cx="28114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800" b="1">
                <a:solidFill>
                  <a:srgbClr val="5F5F5F"/>
                </a:solidFill>
                <a:ea typeface="宋体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17574</TotalTime>
  <Words>12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690</cp:revision>
  <dcterms:created xsi:type="dcterms:W3CDTF">2009-02-11T05:37:22Z</dcterms:created>
  <dcterms:modified xsi:type="dcterms:W3CDTF">2012-07-20T01:49:12Z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