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2"/>
          <p:cNvSpPr>
            <a:spLocks noEditPoints="1"/>
          </p:cNvSpPr>
          <p:nvPr/>
        </p:nvSpPr>
        <p:spPr bwMode="gray">
          <a:xfrm>
            <a:off x="974725" y="1398488"/>
            <a:ext cx="6408738" cy="4622800"/>
          </a:xfrm>
          <a:custGeom>
            <a:avLst/>
            <a:gdLst>
              <a:gd name="T0" fmla="*/ 1092 w 2820"/>
              <a:gd name="T1" fmla="*/ 50 h 2912"/>
              <a:gd name="T2" fmla="*/ 822 w 2820"/>
              <a:gd name="T3" fmla="*/ 168 h 2912"/>
              <a:gd name="T4" fmla="*/ 594 w 2820"/>
              <a:gd name="T5" fmla="*/ 300 h 2912"/>
              <a:gd name="T6" fmla="*/ 406 w 2820"/>
              <a:gd name="T7" fmla="*/ 446 h 2912"/>
              <a:gd name="T8" fmla="*/ 254 w 2820"/>
              <a:gd name="T9" fmla="*/ 604 h 2912"/>
              <a:gd name="T10" fmla="*/ 140 w 2820"/>
              <a:gd name="T11" fmla="*/ 772 h 2912"/>
              <a:gd name="T12" fmla="*/ 60 w 2820"/>
              <a:gd name="T13" fmla="*/ 944 h 2912"/>
              <a:gd name="T14" fmla="*/ 14 w 2820"/>
              <a:gd name="T15" fmla="*/ 1122 h 2912"/>
              <a:gd name="T16" fmla="*/ 0 w 2820"/>
              <a:gd name="T17" fmla="*/ 1300 h 2912"/>
              <a:gd name="T18" fmla="*/ 18 w 2820"/>
              <a:gd name="T19" fmla="*/ 1476 h 2912"/>
              <a:gd name="T20" fmla="*/ 64 w 2820"/>
              <a:gd name="T21" fmla="*/ 1650 h 2912"/>
              <a:gd name="T22" fmla="*/ 138 w 2820"/>
              <a:gd name="T23" fmla="*/ 1818 h 2912"/>
              <a:gd name="T24" fmla="*/ 238 w 2820"/>
              <a:gd name="T25" fmla="*/ 1978 h 2912"/>
              <a:gd name="T26" fmla="*/ 364 w 2820"/>
              <a:gd name="T27" fmla="*/ 2126 h 2912"/>
              <a:gd name="T28" fmla="*/ 512 w 2820"/>
              <a:gd name="T29" fmla="*/ 2262 h 2912"/>
              <a:gd name="T30" fmla="*/ 684 w 2820"/>
              <a:gd name="T31" fmla="*/ 2382 h 2912"/>
              <a:gd name="T32" fmla="*/ 874 w 2820"/>
              <a:gd name="T33" fmla="*/ 2484 h 2912"/>
              <a:gd name="T34" fmla="*/ 1086 w 2820"/>
              <a:gd name="T35" fmla="*/ 2564 h 2912"/>
              <a:gd name="T36" fmla="*/ 1314 w 2820"/>
              <a:gd name="T37" fmla="*/ 2622 h 2912"/>
              <a:gd name="T38" fmla="*/ 1558 w 2820"/>
              <a:gd name="T39" fmla="*/ 2654 h 2912"/>
              <a:gd name="T40" fmla="*/ 1818 w 2820"/>
              <a:gd name="T41" fmla="*/ 2658 h 2912"/>
              <a:gd name="T42" fmla="*/ 2090 w 2820"/>
              <a:gd name="T43" fmla="*/ 2632 h 2912"/>
              <a:gd name="T44" fmla="*/ 2374 w 2820"/>
              <a:gd name="T45" fmla="*/ 2574 h 2912"/>
              <a:gd name="T46" fmla="*/ 2544 w 2820"/>
              <a:gd name="T47" fmla="*/ 2912 h 2912"/>
              <a:gd name="T48" fmla="*/ 1868 w 2820"/>
              <a:gd name="T49" fmla="*/ 1552 h 2912"/>
              <a:gd name="T50" fmla="*/ 1956 w 2820"/>
              <a:gd name="T51" fmla="*/ 1914 h 2912"/>
              <a:gd name="T52" fmla="*/ 1788 w 2820"/>
              <a:gd name="T53" fmla="*/ 1936 h 2912"/>
              <a:gd name="T54" fmla="*/ 1616 w 2820"/>
              <a:gd name="T55" fmla="*/ 1934 h 2912"/>
              <a:gd name="T56" fmla="*/ 1442 w 2820"/>
              <a:gd name="T57" fmla="*/ 1912 h 2912"/>
              <a:gd name="T58" fmla="*/ 1272 w 2820"/>
              <a:gd name="T59" fmla="*/ 1872 h 2912"/>
              <a:gd name="T60" fmla="*/ 1108 w 2820"/>
              <a:gd name="T61" fmla="*/ 1812 h 2912"/>
              <a:gd name="T62" fmla="*/ 952 w 2820"/>
              <a:gd name="T63" fmla="*/ 1736 h 2912"/>
              <a:gd name="T64" fmla="*/ 810 w 2820"/>
              <a:gd name="T65" fmla="*/ 1646 h 2912"/>
              <a:gd name="T66" fmla="*/ 684 w 2820"/>
              <a:gd name="T67" fmla="*/ 1542 h 2912"/>
              <a:gd name="T68" fmla="*/ 578 w 2820"/>
              <a:gd name="T69" fmla="*/ 1428 h 2912"/>
              <a:gd name="T70" fmla="*/ 494 w 2820"/>
              <a:gd name="T71" fmla="*/ 1304 h 2912"/>
              <a:gd name="T72" fmla="*/ 438 w 2820"/>
              <a:gd name="T73" fmla="*/ 1170 h 2912"/>
              <a:gd name="T74" fmla="*/ 410 w 2820"/>
              <a:gd name="T75" fmla="*/ 1032 h 2912"/>
              <a:gd name="T76" fmla="*/ 416 w 2820"/>
              <a:gd name="T77" fmla="*/ 888 h 2912"/>
              <a:gd name="T78" fmla="*/ 460 w 2820"/>
              <a:gd name="T79" fmla="*/ 742 h 2912"/>
              <a:gd name="T80" fmla="*/ 544 w 2820"/>
              <a:gd name="T81" fmla="*/ 592 h 2912"/>
              <a:gd name="T82" fmla="*/ 670 w 2820"/>
              <a:gd name="T83" fmla="*/ 444 h 2912"/>
              <a:gd name="T84" fmla="*/ 844 w 2820"/>
              <a:gd name="T85" fmla="*/ 298 h 2912"/>
              <a:gd name="T86" fmla="*/ 1070 w 2820"/>
              <a:gd name="T87" fmla="*/ 154 h 2912"/>
              <a:gd name="T88" fmla="*/ 1348 w 2820"/>
              <a:gd name="T89" fmla="*/ 16 h 2912"/>
              <a:gd name="T90" fmla="*/ 1244 w 2820"/>
              <a:gd name="T91" fmla="*/ 0 h 2912"/>
              <a:gd name="T92" fmla="*/ 2820 w 2820"/>
              <a:gd name="T93" fmla="*/ 1934 h 2912"/>
              <a:gd name="T94" fmla="*/ 2820 w 2820"/>
              <a:gd name="T95" fmla="*/ 1934 h 2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dist="206741" dir="8249373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" name="Group 4"/>
          <p:cNvGrpSpPr>
            <a:grpSpLocks/>
          </p:cNvGrpSpPr>
          <p:nvPr/>
        </p:nvGrpSpPr>
        <p:grpSpPr bwMode="auto">
          <a:xfrm>
            <a:off x="3203575" y="3414613"/>
            <a:ext cx="2181225" cy="2376488"/>
            <a:chOff x="1610" y="1344"/>
            <a:chExt cx="2041" cy="2223"/>
          </a:xfrm>
        </p:grpSpPr>
        <p:sp>
          <p:nvSpPr>
            <p:cNvPr id="30" name="Oval 5"/>
            <p:cNvSpPr>
              <a:spLocks noChangeArrowheads="1"/>
            </p:cNvSpPr>
            <p:nvPr/>
          </p:nvSpPr>
          <p:spPr bwMode="gray">
            <a:xfrm>
              <a:off x="1610" y="2704"/>
              <a:ext cx="2041" cy="86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2000"/>
                  </a:schemeClr>
                </a:gs>
                <a:gs pos="100000">
                  <a:schemeClr val="tx1">
                    <a:gamma/>
                    <a:shade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31" name="Oval 6"/>
            <p:cNvSpPr>
              <a:spLocks noChangeArrowheads="1"/>
            </p:cNvSpPr>
            <p:nvPr/>
          </p:nvSpPr>
          <p:spPr bwMode="gray">
            <a:xfrm>
              <a:off x="1701" y="1344"/>
              <a:ext cx="1859" cy="1859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32" name="Oval 7"/>
            <p:cNvSpPr>
              <a:spLocks noChangeArrowheads="1"/>
            </p:cNvSpPr>
            <p:nvPr/>
          </p:nvSpPr>
          <p:spPr bwMode="gray">
            <a:xfrm>
              <a:off x="1725" y="1354"/>
              <a:ext cx="1814" cy="1814"/>
            </a:xfrm>
            <a:prstGeom prst="ellipse">
              <a:avLst/>
            </a:pr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tint val="3490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33" name="Oval 8"/>
            <p:cNvSpPr>
              <a:spLocks noChangeArrowheads="1"/>
            </p:cNvSpPr>
            <p:nvPr/>
          </p:nvSpPr>
          <p:spPr bwMode="gray">
            <a:xfrm>
              <a:off x="1744" y="1372"/>
              <a:ext cx="1726" cy="1695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79216"/>
                    <a:invGamma/>
                  </a:schemeClr>
                </a:gs>
                <a:gs pos="100000">
                  <a:schemeClr val="bg2">
                    <a:alpha val="48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34" name="Oval 9"/>
            <p:cNvSpPr>
              <a:spLocks noChangeArrowheads="1"/>
            </p:cNvSpPr>
            <p:nvPr/>
          </p:nvSpPr>
          <p:spPr bwMode="gray">
            <a:xfrm>
              <a:off x="1844" y="1420"/>
              <a:ext cx="1535" cy="1375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>
                    <a:alpha val="38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35" name="Text Box 10"/>
          <p:cNvSpPr txBox="1">
            <a:spLocks noChangeArrowheads="1"/>
          </p:cNvSpPr>
          <p:nvPr/>
        </p:nvSpPr>
        <p:spPr bwMode="gray">
          <a:xfrm rot="16200000">
            <a:off x="3932237" y="3976589"/>
            <a:ext cx="671513" cy="92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ctr"/>
            <a:r>
              <a:rPr lang="en-US" altLang="ko-KR" sz="3200" b="1">
                <a:latin typeface="Arial" charset="0"/>
                <a:ea typeface="굴림" pitchFamily="50" charset="-127"/>
              </a:rPr>
              <a:t>Text</a:t>
            </a:r>
          </a:p>
        </p:txBody>
      </p:sp>
      <p:grpSp>
        <p:nvGrpSpPr>
          <p:cNvPr id="36" name="Group 11"/>
          <p:cNvGrpSpPr>
            <a:grpSpLocks/>
          </p:cNvGrpSpPr>
          <p:nvPr/>
        </p:nvGrpSpPr>
        <p:grpSpPr bwMode="auto">
          <a:xfrm>
            <a:off x="1387475" y="2838351"/>
            <a:ext cx="1744663" cy="1900237"/>
            <a:chOff x="1610" y="1344"/>
            <a:chExt cx="2041" cy="2223"/>
          </a:xfrm>
        </p:grpSpPr>
        <p:sp>
          <p:nvSpPr>
            <p:cNvPr id="37" name="Oval 12"/>
            <p:cNvSpPr>
              <a:spLocks noChangeArrowheads="1"/>
            </p:cNvSpPr>
            <p:nvPr/>
          </p:nvSpPr>
          <p:spPr bwMode="gray">
            <a:xfrm>
              <a:off x="1610" y="2704"/>
              <a:ext cx="2041" cy="86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2000"/>
                  </a:schemeClr>
                </a:gs>
                <a:gs pos="100000">
                  <a:schemeClr val="tx1">
                    <a:gamma/>
                    <a:shade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38" name="Oval 13"/>
            <p:cNvSpPr>
              <a:spLocks noChangeArrowheads="1"/>
            </p:cNvSpPr>
            <p:nvPr/>
          </p:nvSpPr>
          <p:spPr bwMode="gray">
            <a:xfrm>
              <a:off x="1701" y="1344"/>
              <a:ext cx="1859" cy="1859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39" name="Oval 14"/>
            <p:cNvSpPr>
              <a:spLocks noChangeArrowheads="1"/>
            </p:cNvSpPr>
            <p:nvPr/>
          </p:nvSpPr>
          <p:spPr bwMode="gray">
            <a:xfrm>
              <a:off x="1725" y="1354"/>
              <a:ext cx="1814" cy="1814"/>
            </a:xfrm>
            <a:prstGeom prst="ellipse">
              <a:avLst/>
            </a:pr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tint val="3490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40" name="Oval 15"/>
            <p:cNvSpPr>
              <a:spLocks noChangeArrowheads="1"/>
            </p:cNvSpPr>
            <p:nvPr/>
          </p:nvSpPr>
          <p:spPr bwMode="gray">
            <a:xfrm>
              <a:off x="1744" y="1372"/>
              <a:ext cx="1726" cy="1695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79216"/>
                    <a:invGamma/>
                  </a:schemeClr>
                </a:gs>
                <a:gs pos="100000">
                  <a:schemeClr val="bg2">
                    <a:alpha val="48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41" name="Oval 16"/>
            <p:cNvSpPr>
              <a:spLocks noChangeArrowheads="1"/>
            </p:cNvSpPr>
            <p:nvPr/>
          </p:nvSpPr>
          <p:spPr bwMode="gray">
            <a:xfrm>
              <a:off x="1844" y="1420"/>
              <a:ext cx="1535" cy="1375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>
                    <a:alpha val="38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grpSp>
        <p:nvGrpSpPr>
          <p:cNvPr id="42" name="Group 17"/>
          <p:cNvGrpSpPr>
            <a:grpSpLocks/>
          </p:cNvGrpSpPr>
          <p:nvPr/>
        </p:nvGrpSpPr>
        <p:grpSpPr bwMode="auto">
          <a:xfrm>
            <a:off x="1390650" y="1398488"/>
            <a:ext cx="1309688" cy="1425575"/>
            <a:chOff x="1610" y="1344"/>
            <a:chExt cx="2041" cy="2223"/>
          </a:xfrm>
        </p:grpSpPr>
        <p:sp>
          <p:nvSpPr>
            <p:cNvPr id="43" name="Oval 18"/>
            <p:cNvSpPr>
              <a:spLocks noChangeArrowheads="1"/>
            </p:cNvSpPr>
            <p:nvPr/>
          </p:nvSpPr>
          <p:spPr bwMode="gray">
            <a:xfrm>
              <a:off x="1610" y="2704"/>
              <a:ext cx="2041" cy="86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2000"/>
                  </a:schemeClr>
                </a:gs>
                <a:gs pos="100000">
                  <a:schemeClr val="tx1">
                    <a:gamma/>
                    <a:shade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44" name="Oval 19"/>
            <p:cNvSpPr>
              <a:spLocks noChangeArrowheads="1"/>
            </p:cNvSpPr>
            <p:nvPr/>
          </p:nvSpPr>
          <p:spPr bwMode="gray">
            <a:xfrm>
              <a:off x="1701" y="1344"/>
              <a:ext cx="1859" cy="1859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45" name="Oval 20"/>
            <p:cNvSpPr>
              <a:spLocks noChangeArrowheads="1"/>
            </p:cNvSpPr>
            <p:nvPr/>
          </p:nvSpPr>
          <p:spPr bwMode="gray">
            <a:xfrm>
              <a:off x="1725" y="1354"/>
              <a:ext cx="1814" cy="1814"/>
            </a:xfrm>
            <a:prstGeom prst="ellipse">
              <a:avLst/>
            </a:pr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tint val="3490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46" name="Oval 21"/>
            <p:cNvSpPr>
              <a:spLocks noChangeArrowheads="1"/>
            </p:cNvSpPr>
            <p:nvPr/>
          </p:nvSpPr>
          <p:spPr bwMode="gray">
            <a:xfrm>
              <a:off x="1744" y="1372"/>
              <a:ext cx="1726" cy="1695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79216"/>
                    <a:invGamma/>
                  </a:schemeClr>
                </a:gs>
                <a:gs pos="100000">
                  <a:schemeClr val="bg2">
                    <a:alpha val="48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47" name="Oval 22"/>
            <p:cNvSpPr>
              <a:spLocks noChangeArrowheads="1"/>
            </p:cNvSpPr>
            <p:nvPr/>
          </p:nvSpPr>
          <p:spPr bwMode="gray">
            <a:xfrm>
              <a:off x="1844" y="1420"/>
              <a:ext cx="1535" cy="1375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>
                    <a:alpha val="38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grpSp>
        <p:nvGrpSpPr>
          <p:cNvPr id="48" name="Group 23"/>
          <p:cNvGrpSpPr>
            <a:grpSpLocks/>
          </p:cNvGrpSpPr>
          <p:nvPr/>
        </p:nvGrpSpPr>
        <p:grpSpPr bwMode="auto">
          <a:xfrm>
            <a:off x="2701925" y="893663"/>
            <a:ext cx="871538" cy="949325"/>
            <a:chOff x="1610" y="1344"/>
            <a:chExt cx="2041" cy="2223"/>
          </a:xfrm>
        </p:grpSpPr>
        <p:sp>
          <p:nvSpPr>
            <p:cNvPr id="49" name="Oval 24"/>
            <p:cNvSpPr>
              <a:spLocks noChangeArrowheads="1"/>
            </p:cNvSpPr>
            <p:nvPr/>
          </p:nvSpPr>
          <p:spPr bwMode="gray">
            <a:xfrm>
              <a:off x="1610" y="2704"/>
              <a:ext cx="2041" cy="86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2000"/>
                  </a:schemeClr>
                </a:gs>
                <a:gs pos="100000">
                  <a:schemeClr val="tx1">
                    <a:gamma/>
                    <a:shade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50" name="Oval 25"/>
            <p:cNvSpPr>
              <a:spLocks noChangeArrowheads="1"/>
            </p:cNvSpPr>
            <p:nvPr/>
          </p:nvSpPr>
          <p:spPr bwMode="gray">
            <a:xfrm>
              <a:off x="1701" y="1344"/>
              <a:ext cx="1859" cy="1859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51" name="Oval 26"/>
            <p:cNvSpPr>
              <a:spLocks noChangeArrowheads="1"/>
            </p:cNvSpPr>
            <p:nvPr/>
          </p:nvSpPr>
          <p:spPr bwMode="gray">
            <a:xfrm>
              <a:off x="1725" y="1354"/>
              <a:ext cx="1814" cy="1814"/>
            </a:xfrm>
            <a:prstGeom prst="ellipse">
              <a:avLst/>
            </a:pr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tint val="34902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52" name="Oval 27"/>
            <p:cNvSpPr>
              <a:spLocks noChangeArrowheads="1"/>
            </p:cNvSpPr>
            <p:nvPr/>
          </p:nvSpPr>
          <p:spPr bwMode="gray">
            <a:xfrm>
              <a:off x="1744" y="1372"/>
              <a:ext cx="1726" cy="1695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79216"/>
                    <a:invGamma/>
                  </a:schemeClr>
                </a:gs>
                <a:gs pos="100000">
                  <a:schemeClr val="bg2">
                    <a:alpha val="48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53" name="Oval 28"/>
            <p:cNvSpPr>
              <a:spLocks noChangeArrowheads="1"/>
            </p:cNvSpPr>
            <p:nvPr/>
          </p:nvSpPr>
          <p:spPr bwMode="gray">
            <a:xfrm>
              <a:off x="1844" y="1420"/>
              <a:ext cx="1535" cy="1375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>
                    <a:alpha val="38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54" name="Text Box 29"/>
          <p:cNvSpPr txBox="1">
            <a:spLocks noChangeArrowheads="1"/>
          </p:cNvSpPr>
          <p:nvPr/>
        </p:nvSpPr>
        <p:spPr bwMode="gray">
          <a:xfrm rot="16200000">
            <a:off x="1931194" y="3223320"/>
            <a:ext cx="61118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ctr"/>
            <a:r>
              <a:rPr lang="en-US" altLang="ko-KR" sz="2800" b="1">
                <a:latin typeface="Arial" charset="0"/>
                <a:ea typeface="굴림" pitchFamily="50" charset="-127"/>
              </a:rPr>
              <a:t>Text</a:t>
            </a:r>
          </a:p>
        </p:txBody>
      </p:sp>
      <p:sp>
        <p:nvSpPr>
          <p:cNvPr id="55" name="Text Box 30"/>
          <p:cNvSpPr txBox="1">
            <a:spLocks noChangeArrowheads="1"/>
          </p:cNvSpPr>
          <p:nvPr/>
        </p:nvSpPr>
        <p:spPr bwMode="gray">
          <a:xfrm rot="16200000">
            <a:off x="1785144" y="1689795"/>
            <a:ext cx="488950" cy="61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ctr"/>
            <a:r>
              <a:rPr lang="en-US" altLang="ko-KR" sz="2000" b="1">
                <a:latin typeface="Arial" charset="0"/>
                <a:ea typeface="굴림" pitchFamily="50" charset="-127"/>
              </a:rPr>
              <a:t>Text</a:t>
            </a:r>
          </a:p>
        </p:txBody>
      </p:sp>
      <p:sp>
        <p:nvSpPr>
          <p:cNvPr id="56" name="Text Box 31"/>
          <p:cNvSpPr txBox="1">
            <a:spLocks noChangeArrowheads="1"/>
          </p:cNvSpPr>
          <p:nvPr/>
        </p:nvSpPr>
        <p:spPr bwMode="gray">
          <a:xfrm rot="16200000">
            <a:off x="2932906" y="1081783"/>
            <a:ext cx="396875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algn="ctr"/>
            <a:r>
              <a:rPr lang="en-US" altLang="ko-KR" sz="1400" b="1">
                <a:latin typeface="Arial" charset="0"/>
                <a:ea typeface="굴림" pitchFamily="50" charset="-127"/>
              </a:rPr>
              <a:t>Text</a:t>
            </a:r>
          </a:p>
        </p:txBody>
      </p:sp>
      <p:sp>
        <p:nvSpPr>
          <p:cNvPr id="57" name="Text Box 32"/>
          <p:cNvSpPr txBox="1">
            <a:spLocks noChangeArrowheads="1"/>
          </p:cNvSpPr>
          <p:nvPr/>
        </p:nvSpPr>
        <p:spPr bwMode="auto">
          <a:xfrm rot="16200000">
            <a:off x="6851650" y="1927126"/>
            <a:ext cx="549275" cy="294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algn="ctr"/>
            <a:r>
              <a:rPr lang="en-US" altLang="ko-KR" sz="2400" b="1">
                <a:latin typeface="Verdana" pitchFamily="34" charset="0"/>
                <a:ea typeface="굴림" pitchFamily="50" charset="-127"/>
              </a:rPr>
              <a:t>Your 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17546</TotalTime>
  <Words>7</Words>
  <Application>Microsoft Office PowerPoint</Application>
  <PresentationFormat>全屏显示(4:3)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688</cp:revision>
  <dcterms:created xsi:type="dcterms:W3CDTF">2009-02-11T05:37:22Z</dcterms:created>
  <dcterms:modified xsi:type="dcterms:W3CDTF">2012-07-19T01:55:08Z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