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3"/>
          <p:cNvSpPr>
            <a:spLocks noChangeArrowheads="1"/>
          </p:cNvSpPr>
          <p:nvPr/>
        </p:nvSpPr>
        <p:spPr bwMode="ltGray">
          <a:xfrm>
            <a:off x="2177752" y="4054175"/>
            <a:ext cx="5562600" cy="1325563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round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4" name="Oval 5"/>
          <p:cNvSpPr>
            <a:spLocks noChangeArrowheads="1"/>
          </p:cNvSpPr>
          <p:nvPr/>
        </p:nvSpPr>
        <p:spPr bwMode="ltGray">
          <a:xfrm rot="20601703">
            <a:off x="1515765" y="1787225"/>
            <a:ext cx="5564187" cy="2922588"/>
          </a:xfrm>
          <a:prstGeom prst="ellipse">
            <a:avLst/>
          </a:prstGeom>
          <a:gradFill rotWithShape="1">
            <a:gsLst>
              <a:gs pos="0">
                <a:srgbClr val="47ABE3"/>
              </a:gs>
              <a:gs pos="100000">
                <a:srgbClr val="47ABE3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Arc 6"/>
          <p:cNvSpPr>
            <a:spLocks/>
          </p:cNvSpPr>
          <p:nvPr/>
        </p:nvSpPr>
        <p:spPr bwMode="auto">
          <a:xfrm rot="20601703">
            <a:off x="4381202" y="2850850"/>
            <a:ext cx="2652713" cy="1320800"/>
          </a:xfrm>
          <a:custGeom>
            <a:avLst/>
            <a:gdLst>
              <a:gd name="G0" fmla="+- 0 0 0"/>
              <a:gd name="G1" fmla="+- 0 0 0"/>
              <a:gd name="G2" fmla="+- 21600 0 0"/>
              <a:gd name="T0" fmla="*/ 19933 w 19933"/>
              <a:gd name="T1" fmla="*/ 8321 h 19523"/>
              <a:gd name="T2" fmla="*/ 9242 w 19933"/>
              <a:gd name="T3" fmla="*/ 19523 h 19523"/>
              <a:gd name="T4" fmla="*/ 0 w 19933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33" h="19523" fill="none" extrusionOk="0">
                <a:moveTo>
                  <a:pt x="19932" y="8320"/>
                </a:moveTo>
                <a:cubicBezTo>
                  <a:pt x="17876" y="13247"/>
                  <a:pt x="14067" y="17238"/>
                  <a:pt x="9241" y="19522"/>
                </a:cubicBezTo>
              </a:path>
              <a:path w="19933" h="19523" stroke="0" extrusionOk="0">
                <a:moveTo>
                  <a:pt x="19932" y="8320"/>
                </a:moveTo>
                <a:cubicBezTo>
                  <a:pt x="17876" y="13247"/>
                  <a:pt x="14067" y="17238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solidFill>
            <a:srgbClr val="D9AF1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rc 7"/>
          <p:cNvSpPr>
            <a:spLocks/>
          </p:cNvSpPr>
          <p:nvPr/>
        </p:nvSpPr>
        <p:spPr bwMode="gray">
          <a:xfrm rot="20601703">
            <a:off x="4157365" y="1857075"/>
            <a:ext cx="2849562" cy="1538288"/>
          </a:xfrm>
          <a:custGeom>
            <a:avLst/>
            <a:gdLst>
              <a:gd name="G0" fmla="+- 0 0 0"/>
              <a:gd name="G1" fmla="+- 14335 0 0"/>
              <a:gd name="G2" fmla="+- 21600 0 0"/>
              <a:gd name="T0" fmla="*/ 16157 w 21600"/>
              <a:gd name="T1" fmla="*/ 0 h 22718"/>
              <a:gd name="T2" fmla="*/ 19907 w 21600"/>
              <a:gd name="T3" fmla="*/ 22718 h 22718"/>
              <a:gd name="T4" fmla="*/ 0 w 21600"/>
              <a:gd name="T5" fmla="*/ 14335 h 22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18" fill="none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</a:path>
              <a:path w="21600" h="22718" stroke="0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  <a:lnTo>
                  <a:pt x="0" y="14335"/>
                </a:lnTo>
                <a:close/>
              </a:path>
            </a:pathLst>
          </a:cu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2235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rc 8"/>
          <p:cNvSpPr>
            <a:spLocks/>
          </p:cNvSpPr>
          <p:nvPr/>
        </p:nvSpPr>
        <p:spPr bwMode="gray">
          <a:xfrm rot="20601703" flipH="1">
            <a:off x="1571327" y="3168350"/>
            <a:ext cx="2867025" cy="1630363"/>
          </a:xfrm>
          <a:custGeom>
            <a:avLst/>
            <a:gdLst>
              <a:gd name="G0" fmla="+- 0 0 0"/>
              <a:gd name="G1" fmla="+- 6947 0 0"/>
              <a:gd name="G2" fmla="+- 21600 0 0"/>
              <a:gd name="T0" fmla="*/ 20452 w 21600"/>
              <a:gd name="T1" fmla="*/ 0 h 24439"/>
              <a:gd name="T2" fmla="*/ 12673 w 21600"/>
              <a:gd name="T3" fmla="*/ 24439 h 24439"/>
              <a:gd name="T4" fmla="*/ 0 w 21600"/>
              <a:gd name="T5" fmla="*/ 6947 h 24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439" fill="none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</a:path>
              <a:path w="21600" h="24439" stroke="0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  <a:lnTo>
                  <a:pt x="0" y="6947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9"/>
          <p:cNvSpPr>
            <a:spLocks/>
          </p:cNvSpPr>
          <p:nvPr/>
        </p:nvSpPr>
        <p:spPr bwMode="gray">
          <a:xfrm rot="20601703">
            <a:off x="3416002" y="1593550"/>
            <a:ext cx="2814638" cy="1417638"/>
          </a:xfrm>
          <a:custGeom>
            <a:avLst/>
            <a:gdLst>
              <a:gd name="G0" fmla="+- 4839 0 0"/>
              <a:gd name="G1" fmla="+- 21600 0 0"/>
              <a:gd name="G2" fmla="+- 21600 0 0"/>
              <a:gd name="T0" fmla="*/ 0 w 21397"/>
              <a:gd name="T1" fmla="*/ 549 h 21600"/>
              <a:gd name="T2" fmla="*/ 21397 w 21397"/>
              <a:gd name="T3" fmla="*/ 7730 h 21600"/>
              <a:gd name="T4" fmla="*/ 4839 w 213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97" h="21600" fill="none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</a:path>
              <a:path w="21397" h="21600" stroke="0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  <a:lnTo>
                  <a:pt x="4839" y="2160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Arc 10"/>
          <p:cNvSpPr>
            <a:spLocks/>
          </p:cNvSpPr>
          <p:nvPr/>
        </p:nvSpPr>
        <p:spPr bwMode="gray">
          <a:xfrm rot="20601703" flipH="1">
            <a:off x="1364952" y="2239663"/>
            <a:ext cx="2774950" cy="1381125"/>
          </a:xfrm>
          <a:custGeom>
            <a:avLst/>
            <a:gdLst>
              <a:gd name="G0" fmla="+- 0 0 0"/>
              <a:gd name="G1" fmla="+- 21142 0 0"/>
              <a:gd name="G2" fmla="+- 21600 0 0"/>
              <a:gd name="T0" fmla="*/ 4423 w 20934"/>
              <a:gd name="T1" fmla="*/ 0 h 21142"/>
              <a:gd name="T2" fmla="*/ 20934 w 20934"/>
              <a:gd name="T3" fmla="*/ 15820 h 21142"/>
              <a:gd name="T4" fmla="*/ 0 w 20934"/>
              <a:gd name="T5" fmla="*/ 21142 h 2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34" h="21142" fill="none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</a:path>
              <a:path w="20934" h="21142" stroke="0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  <a:lnTo>
                  <a:pt x="0" y="21142"/>
                </a:lnTo>
                <a:close/>
              </a:path>
            </a:pathLst>
          </a:custGeom>
          <a:gradFill rotWithShape="1">
            <a:gsLst>
              <a:gs pos="0">
                <a:srgbClr val="33C1AD"/>
              </a:gs>
              <a:gs pos="100000">
                <a:srgbClr val="33C1AD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 rot="20601703">
            <a:off x="4497090" y="3100088"/>
            <a:ext cx="1220787" cy="1498600"/>
          </a:xfrm>
          <a:custGeom>
            <a:avLst/>
            <a:gdLst>
              <a:gd name="T0" fmla="*/ 480 w 480"/>
              <a:gd name="T1" fmla="*/ 716 h 716"/>
              <a:gd name="T2" fmla="*/ 480 w 480"/>
              <a:gd name="T3" fmla="*/ 604 h 716"/>
              <a:gd name="T4" fmla="*/ 0 w 480"/>
              <a:gd name="T5" fmla="*/ 0 h 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0" h="716">
                <a:moveTo>
                  <a:pt x="480" y="716"/>
                </a:moveTo>
                <a:lnTo>
                  <a:pt x="480" y="604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6A93DE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 rot="20601703">
            <a:off x="4390727" y="2847675"/>
            <a:ext cx="2562225" cy="809625"/>
          </a:xfrm>
          <a:custGeom>
            <a:avLst/>
            <a:gdLst>
              <a:gd name="T0" fmla="*/ 1008 w 1008"/>
              <a:gd name="T1" fmla="*/ 388 h 388"/>
              <a:gd name="T2" fmla="*/ 1000 w 1008"/>
              <a:gd name="T3" fmla="*/ 284 h 388"/>
              <a:gd name="T4" fmla="*/ 0 w 1008"/>
              <a:gd name="T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8" h="388">
                <a:moveTo>
                  <a:pt x="1008" y="388"/>
                </a:moveTo>
                <a:lnTo>
                  <a:pt x="1000" y="284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3" name="Arc 13"/>
          <p:cNvSpPr>
            <a:spLocks/>
          </p:cNvSpPr>
          <p:nvPr/>
        </p:nvSpPr>
        <p:spPr bwMode="gray">
          <a:xfrm rot="20713113">
            <a:off x="4092277" y="2879425"/>
            <a:ext cx="2949575" cy="1271588"/>
          </a:xfrm>
          <a:custGeom>
            <a:avLst/>
            <a:gdLst>
              <a:gd name="G0" fmla="+- 0 0 0"/>
              <a:gd name="G1" fmla="+- 0 0 0"/>
              <a:gd name="G2" fmla="+- 21600 0 0"/>
              <a:gd name="T0" fmla="*/ 19866 w 19866"/>
              <a:gd name="T1" fmla="*/ 8479 h 19523"/>
              <a:gd name="T2" fmla="*/ 9242 w 19866"/>
              <a:gd name="T3" fmla="*/ 19523 h 19523"/>
              <a:gd name="T4" fmla="*/ 0 w 19866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866" h="19523" fill="none" extrusionOk="0">
                <a:moveTo>
                  <a:pt x="19866" y="8479"/>
                </a:moveTo>
                <a:cubicBezTo>
                  <a:pt x="17793" y="13335"/>
                  <a:pt x="14014" y="17263"/>
                  <a:pt x="9241" y="19522"/>
                </a:cubicBezTo>
              </a:path>
              <a:path w="19866" h="19523" stroke="0" extrusionOk="0">
                <a:moveTo>
                  <a:pt x="19866" y="8479"/>
                </a:moveTo>
                <a:cubicBezTo>
                  <a:pt x="17793" y="13335"/>
                  <a:pt x="14014" y="17263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4235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gray">
          <a:xfrm rot="20713113">
            <a:off x="4176415" y="3068338"/>
            <a:ext cx="1377950" cy="1536700"/>
          </a:xfrm>
          <a:custGeom>
            <a:avLst/>
            <a:gdLst>
              <a:gd name="T0" fmla="*/ 480 w 486"/>
              <a:gd name="T1" fmla="*/ 633 h 762"/>
              <a:gd name="T2" fmla="*/ 486 w 486"/>
              <a:gd name="T3" fmla="*/ 762 h 762"/>
              <a:gd name="T4" fmla="*/ 9 w 486"/>
              <a:gd name="T5" fmla="*/ 129 h 762"/>
              <a:gd name="T6" fmla="*/ 0 w 486"/>
              <a:gd name="T7" fmla="*/ 0 h 762"/>
              <a:gd name="T8" fmla="*/ 480 w 486"/>
              <a:gd name="T9" fmla="*/ 633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6" h="762">
                <a:moveTo>
                  <a:pt x="480" y="633"/>
                </a:moveTo>
                <a:lnTo>
                  <a:pt x="486" y="762"/>
                </a:lnTo>
                <a:lnTo>
                  <a:pt x="9" y="129"/>
                </a:lnTo>
                <a:lnTo>
                  <a:pt x="0" y="0"/>
                </a:lnTo>
                <a:lnTo>
                  <a:pt x="480" y="633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grpSp>
        <p:nvGrpSpPr>
          <p:cNvPr id="15" name="Group 15"/>
          <p:cNvGrpSpPr>
            <a:grpSpLocks/>
          </p:cNvGrpSpPr>
          <p:nvPr/>
        </p:nvGrpSpPr>
        <p:grpSpPr bwMode="auto">
          <a:xfrm>
            <a:off x="4616152" y="2758775"/>
            <a:ext cx="3003550" cy="1885950"/>
            <a:chOff x="3017" y="1825"/>
            <a:chExt cx="1892" cy="1188"/>
          </a:xfrm>
        </p:grpSpPr>
        <p:sp>
          <p:nvSpPr>
            <p:cNvPr id="16" name="Freeform 16"/>
            <p:cNvSpPr>
              <a:spLocks/>
            </p:cNvSpPr>
            <p:nvPr/>
          </p:nvSpPr>
          <p:spPr bwMode="gray">
            <a:xfrm rot="-886887">
              <a:off x="3607" y="2126"/>
              <a:ext cx="995" cy="617"/>
            </a:xfrm>
            <a:custGeom>
              <a:avLst/>
              <a:gdLst>
                <a:gd name="T0" fmla="*/ 0 w 556"/>
                <a:gd name="T1" fmla="*/ 342 h 486"/>
                <a:gd name="T2" fmla="*/ 552 w 556"/>
                <a:gd name="T3" fmla="*/ 0 h 486"/>
                <a:gd name="T4" fmla="*/ 556 w 556"/>
                <a:gd name="T5" fmla="*/ 138 h 486"/>
                <a:gd name="T6" fmla="*/ 346 w 556"/>
                <a:gd name="T7" fmla="*/ 338 h 486"/>
                <a:gd name="T8" fmla="*/ 6 w 556"/>
                <a:gd name="T9" fmla="*/ 486 h 486"/>
                <a:gd name="T10" fmla="*/ 0 w 556"/>
                <a:gd name="T11" fmla="*/ 34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6" h="486">
                  <a:moveTo>
                    <a:pt x="0" y="342"/>
                  </a:moveTo>
                  <a:lnTo>
                    <a:pt x="552" y="0"/>
                  </a:lnTo>
                  <a:lnTo>
                    <a:pt x="556" y="138"/>
                  </a:lnTo>
                  <a:cubicBezTo>
                    <a:pt x="522" y="194"/>
                    <a:pt x="438" y="280"/>
                    <a:pt x="346" y="338"/>
                  </a:cubicBezTo>
                  <a:cubicBezTo>
                    <a:pt x="254" y="396"/>
                    <a:pt x="64" y="485"/>
                    <a:pt x="6" y="486"/>
                  </a:cubicBezTo>
                  <a:cubicBezTo>
                    <a:pt x="8" y="434"/>
                    <a:pt x="1" y="372"/>
                    <a:pt x="0" y="342"/>
                  </a:cubicBezTo>
                  <a:close/>
                </a:path>
              </a:pathLst>
            </a:custGeom>
            <a:gradFill rotWithShape="0">
              <a:gsLst>
                <a:gs pos="0">
                  <a:schemeClr val="tx2"/>
                </a:gs>
                <a:gs pos="100000">
                  <a:schemeClr val="tx2">
                    <a:gamma/>
                    <a:shade val="0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gray">
            <a:xfrm rot="-998297">
              <a:off x="3929" y="2065"/>
              <a:ext cx="980" cy="688"/>
            </a:xfrm>
            <a:custGeom>
              <a:avLst/>
              <a:gdLst>
                <a:gd name="T0" fmla="*/ 0 w 556"/>
                <a:gd name="T1" fmla="*/ 342 h 486"/>
                <a:gd name="T2" fmla="*/ 552 w 556"/>
                <a:gd name="T3" fmla="*/ 0 h 486"/>
                <a:gd name="T4" fmla="*/ 556 w 556"/>
                <a:gd name="T5" fmla="*/ 138 h 486"/>
                <a:gd name="T6" fmla="*/ 346 w 556"/>
                <a:gd name="T7" fmla="*/ 338 h 486"/>
                <a:gd name="T8" fmla="*/ 6 w 556"/>
                <a:gd name="T9" fmla="*/ 486 h 486"/>
                <a:gd name="T10" fmla="*/ 0 w 556"/>
                <a:gd name="T11" fmla="*/ 34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6" h="486">
                  <a:moveTo>
                    <a:pt x="0" y="342"/>
                  </a:moveTo>
                  <a:lnTo>
                    <a:pt x="552" y="0"/>
                  </a:lnTo>
                  <a:lnTo>
                    <a:pt x="556" y="138"/>
                  </a:lnTo>
                  <a:cubicBezTo>
                    <a:pt x="522" y="194"/>
                    <a:pt x="438" y="280"/>
                    <a:pt x="346" y="338"/>
                  </a:cubicBezTo>
                  <a:cubicBezTo>
                    <a:pt x="254" y="396"/>
                    <a:pt x="64" y="485"/>
                    <a:pt x="6" y="486"/>
                  </a:cubicBezTo>
                  <a:cubicBezTo>
                    <a:pt x="8" y="434"/>
                    <a:pt x="1" y="372"/>
                    <a:pt x="0" y="342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1">
                    <a:gamma/>
                    <a:tint val="4549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8" name="Arc 18"/>
            <p:cNvSpPr>
              <a:spLocks/>
            </p:cNvSpPr>
            <p:nvPr/>
          </p:nvSpPr>
          <p:spPr bwMode="gray">
            <a:xfrm rot="-1060795">
              <a:off x="3017" y="1825"/>
              <a:ext cx="1830" cy="880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9866 w 19866"/>
                <a:gd name="T1" fmla="*/ 8479 h 19523"/>
                <a:gd name="T2" fmla="*/ 9242 w 19866"/>
                <a:gd name="T3" fmla="*/ 19523 h 19523"/>
                <a:gd name="T4" fmla="*/ 0 w 19866"/>
                <a:gd name="T5" fmla="*/ 0 h 19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866" h="19523" fill="none" extrusionOk="0">
                  <a:moveTo>
                    <a:pt x="19866" y="8479"/>
                  </a:moveTo>
                  <a:cubicBezTo>
                    <a:pt x="17793" y="13335"/>
                    <a:pt x="14014" y="17263"/>
                    <a:pt x="9241" y="19522"/>
                  </a:cubicBezTo>
                </a:path>
                <a:path w="19866" h="19523" stroke="0" extrusionOk="0">
                  <a:moveTo>
                    <a:pt x="19866" y="8479"/>
                  </a:moveTo>
                  <a:cubicBezTo>
                    <a:pt x="17793" y="13335"/>
                    <a:pt x="14014" y="17263"/>
                    <a:pt x="9241" y="19522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gray">
            <a:xfrm rot="-998297">
              <a:off x="3101" y="2009"/>
              <a:ext cx="856" cy="1004"/>
            </a:xfrm>
            <a:custGeom>
              <a:avLst/>
              <a:gdLst>
                <a:gd name="T0" fmla="*/ 480 w 486"/>
                <a:gd name="T1" fmla="*/ 633 h 762"/>
                <a:gd name="T2" fmla="*/ 486 w 486"/>
                <a:gd name="T3" fmla="*/ 762 h 762"/>
                <a:gd name="T4" fmla="*/ 9 w 486"/>
                <a:gd name="T5" fmla="*/ 129 h 762"/>
                <a:gd name="T6" fmla="*/ 0 w 486"/>
                <a:gd name="T7" fmla="*/ 0 h 762"/>
                <a:gd name="T8" fmla="*/ 480 w 486"/>
                <a:gd name="T9" fmla="*/ 633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762">
                  <a:moveTo>
                    <a:pt x="480" y="633"/>
                  </a:moveTo>
                  <a:lnTo>
                    <a:pt x="486" y="762"/>
                  </a:lnTo>
                  <a:lnTo>
                    <a:pt x="9" y="129"/>
                  </a:lnTo>
                  <a:lnTo>
                    <a:pt x="0" y="0"/>
                  </a:lnTo>
                  <a:lnTo>
                    <a:pt x="480" y="63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63529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0" name="Oval 20"/>
          <p:cNvSpPr>
            <a:spLocks noChangeArrowheads="1"/>
          </p:cNvSpPr>
          <p:nvPr/>
        </p:nvSpPr>
        <p:spPr bwMode="gray">
          <a:xfrm rot="20601703">
            <a:off x="2969915" y="2493663"/>
            <a:ext cx="2695575" cy="1339850"/>
          </a:xfrm>
          <a:prstGeom prst="ellipse">
            <a:avLst/>
          </a:prstGeom>
          <a:gradFill rotWithShape="0">
            <a:gsLst>
              <a:gs pos="0">
                <a:schemeClr val="tx2"/>
              </a:gs>
              <a:gs pos="50000">
                <a:schemeClr val="tx2">
                  <a:gamma/>
                  <a:tint val="24314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white">
          <a:xfrm rot="20601703">
            <a:off x="3069927" y="2746075"/>
            <a:ext cx="2587625" cy="1090613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utoShape 22"/>
          <p:cNvSpPr>
            <a:spLocks noChangeArrowheads="1"/>
          </p:cNvSpPr>
          <p:nvPr/>
        </p:nvSpPr>
        <p:spPr bwMode="white">
          <a:xfrm>
            <a:off x="2177752" y="2606375"/>
            <a:ext cx="1216025" cy="481013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2353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ko-KR" b="1">
                <a:solidFill>
                  <a:srgbClr val="FFFFFF"/>
                </a:solidFill>
                <a:latin typeface="Arial" charset="0"/>
                <a:ea typeface="굴림" pitchFamily="50" charset="-127"/>
              </a:rPr>
              <a:t>Text 1</a:t>
            </a:r>
          </a:p>
        </p:txBody>
      </p:sp>
      <p:sp>
        <p:nvSpPr>
          <p:cNvPr id="23" name="AutoShape 23"/>
          <p:cNvSpPr>
            <a:spLocks noChangeArrowheads="1"/>
          </p:cNvSpPr>
          <p:nvPr/>
        </p:nvSpPr>
        <p:spPr bwMode="white">
          <a:xfrm>
            <a:off x="3930352" y="1768175"/>
            <a:ext cx="1066800" cy="481013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2353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ko-KR" b="1">
                <a:solidFill>
                  <a:srgbClr val="FFFFFF"/>
                </a:solidFill>
                <a:latin typeface="Arial" charset="0"/>
                <a:ea typeface="굴림" pitchFamily="50" charset="-127"/>
              </a:rPr>
              <a:t>Text 2</a:t>
            </a: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white">
          <a:xfrm>
            <a:off x="5530552" y="2225375"/>
            <a:ext cx="1295400" cy="481013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42353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ko-KR" b="1">
                <a:solidFill>
                  <a:srgbClr val="FFFFFF"/>
                </a:solidFill>
                <a:latin typeface="Arial" charset="0"/>
                <a:ea typeface="굴림" pitchFamily="50" charset="-127"/>
              </a:rPr>
              <a:t>Text 3</a:t>
            </a:r>
          </a:p>
        </p:txBody>
      </p:sp>
      <p:sp>
        <p:nvSpPr>
          <p:cNvPr id="25" name="AutoShape 25"/>
          <p:cNvSpPr>
            <a:spLocks noChangeArrowheads="1"/>
          </p:cNvSpPr>
          <p:nvPr/>
        </p:nvSpPr>
        <p:spPr bwMode="white">
          <a:xfrm>
            <a:off x="5530552" y="3215975"/>
            <a:ext cx="1295400" cy="481013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42353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ko-KR" b="1">
                <a:solidFill>
                  <a:srgbClr val="FFFFFF"/>
                </a:solidFill>
                <a:latin typeface="Arial" charset="0"/>
                <a:ea typeface="굴림" pitchFamily="50" charset="-127"/>
              </a:rPr>
              <a:t>Text 4</a:t>
            </a:r>
          </a:p>
        </p:txBody>
      </p:sp>
      <p:sp>
        <p:nvSpPr>
          <p:cNvPr id="26" name="AutoShape 26"/>
          <p:cNvSpPr>
            <a:spLocks noChangeArrowheads="1"/>
          </p:cNvSpPr>
          <p:nvPr/>
        </p:nvSpPr>
        <p:spPr bwMode="white">
          <a:xfrm>
            <a:off x="2025352" y="3825575"/>
            <a:ext cx="1216025" cy="481013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2353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ko-KR" b="1">
                <a:solidFill>
                  <a:srgbClr val="FFFFFF"/>
                </a:solidFill>
                <a:latin typeface="Arial" charset="0"/>
                <a:ea typeface="굴림" pitchFamily="50" charset="-127"/>
              </a:rPr>
              <a:t>Text 6</a:t>
            </a:r>
          </a:p>
        </p:txBody>
      </p:sp>
      <p:sp>
        <p:nvSpPr>
          <p:cNvPr id="27" name="AutoShape 27"/>
          <p:cNvSpPr>
            <a:spLocks noChangeArrowheads="1"/>
          </p:cNvSpPr>
          <p:nvPr/>
        </p:nvSpPr>
        <p:spPr bwMode="white">
          <a:xfrm>
            <a:off x="3701752" y="4054175"/>
            <a:ext cx="1295400" cy="481013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42353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ko-KR" b="1">
                <a:solidFill>
                  <a:srgbClr val="FFFFFF"/>
                </a:solidFill>
                <a:latin typeface="Arial" charset="0"/>
                <a:ea typeface="굴림" pitchFamily="50" charset="-127"/>
              </a:rPr>
              <a:t>Text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17545</TotalTime>
  <Words>12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686</cp:revision>
  <dcterms:created xsi:type="dcterms:W3CDTF">2009-02-11T05:37:22Z</dcterms:created>
  <dcterms:modified xsi:type="dcterms:W3CDTF">2012-07-19T01:47:10Z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