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7631400"/>
              </p:ext>
            </p:extLst>
          </p:nvPr>
        </p:nvGraphicFramePr>
        <p:xfrm>
          <a:off x="1115616" y="1628800"/>
          <a:ext cx="7002463" cy="3706814"/>
        </p:xfrm>
        <a:graphic>
          <a:graphicData uri="http://schemas.openxmlformats.org/drawingml/2006/table">
            <a:tbl>
              <a:tblPr/>
              <a:tblGrid>
                <a:gridCol w="1574800"/>
                <a:gridCol w="1103313"/>
                <a:gridCol w="1066800"/>
                <a:gridCol w="1087437"/>
                <a:gridCol w="1089025"/>
                <a:gridCol w="1081088"/>
              </a:tblGrid>
              <a:tr h="449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Text 1</a:t>
                      </a:r>
                      <a:endParaRPr kumimoji="0" lang="ko-KR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B66D48"/>
                        </a:gs>
                        <a:gs pos="10000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Text 2</a:t>
                      </a: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B66D48"/>
                        </a:gs>
                        <a:gs pos="10000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Text 3</a:t>
                      </a: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B66D48"/>
                        </a:gs>
                        <a:gs pos="10000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Text 4</a:t>
                      </a: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B66D48"/>
                        </a:gs>
                        <a:gs pos="10000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Text 5</a:t>
                      </a: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B66D48"/>
                        </a:gs>
                        <a:gs pos="100000">
                          <a:srgbClr val="B66D48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</a:tr>
              <a:tr h="7937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Add text 1</a:t>
                      </a:r>
                      <a:endParaRPr kumimoji="0" lang="ko-KR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419366"/>
                        </a:gs>
                        <a:gs pos="10000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8302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Add text 2</a:t>
                      </a:r>
                      <a:endParaRPr kumimoji="0" lang="ko-KR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419366"/>
                        </a:gs>
                        <a:gs pos="10000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8239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Add text 3</a:t>
                      </a:r>
                      <a:endParaRPr kumimoji="0" lang="ko-KR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419366"/>
                        </a:gs>
                        <a:gs pos="10000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  <a:tr h="8096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Verdana" pitchFamily="34" charset="0"/>
                          <a:ea typeface="굴림" pitchFamily="50" charset="-127"/>
                        </a:rPr>
                        <a:t>Add text 4</a:t>
                      </a: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  <a:gs pos="50000">
                          <a:srgbClr val="419366"/>
                        </a:gs>
                        <a:gs pos="100000">
                          <a:srgbClr val="419366">
                            <a:gamma/>
                            <a:shade val="46275"/>
                            <a:invGamma/>
                          </a:srgb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Tx/>
                        <a:buFontTx/>
                        <a:buNone/>
                        <a:tabLst/>
                      </a:pPr>
                      <a:endParaRPr kumimoji="0" lang="ko-KR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Verdana" pitchFamily="34" charset="0"/>
                        <a:ea typeface="굴림" pitchFamily="50" charset="-127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DDDDDD"/>
                        </a:gs>
                        <a:gs pos="100000">
                          <a:srgbClr val="DDDDDD">
                            <a:gamma/>
                            <a:tint val="0"/>
                            <a:invGamma/>
                          </a:srgbClr>
                        </a:gs>
                      </a:gsLst>
                      <a:lin ang="2700000" scaled="1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17535</TotalTime>
  <Words>22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683</cp:revision>
  <dcterms:created xsi:type="dcterms:W3CDTF">2009-02-11T05:37:22Z</dcterms:created>
  <dcterms:modified xsi:type="dcterms:W3CDTF">2012-07-19T01:28:45Z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