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角矩形 34"/>
          <p:cNvSpPr/>
          <p:nvPr/>
        </p:nvSpPr>
        <p:spPr>
          <a:xfrm>
            <a:off x="827625" y="1868826"/>
            <a:ext cx="7560000" cy="3600000"/>
          </a:xfrm>
          <a:prstGeom prst="roundRect">
            <a:avLst>
              <a:gd name="adj" fmla="val 451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173092" y="1340768"/>
            <a:ext cx="217464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7" name="AutoShape 3"/>
          <p:cNvSpPr>
            <a:spLocks noChangeArrowheads="1"/>
          </p:cNvSpPr>
          <p:nvPr/>
        </p:nvSpPr>
        <p:spPr bwMode="auto">
          <a:xfrm>
            <a:off x="1684440" y="2363454"/>
            <a:ext cx="3572082" cy="288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52400" contourW="19050">
            <a:bevelT w="101600" prst="convex"/>
            <a:bevelB w="0" h="381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19"/>
          <p:cNvSpPr>
            <a:spLocks noChangeArrowheads="1"/>
          </p:cNvSpPr>
          <p:nvPr/>
        </p:nvSpPr>
        <p:spPr bwMode="auto">
          <a:xfrm>
            <a:off x="1009650" y="2343493"/>
            <a:ext cx="635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400">
                <a:latin typeface="Calibri" pitchFamily="34" charset="0"/>
                <a:ea typeface="微软雅黑" pitchFamily="34" charset="-122"/>
              </a:rPr>
              <a:t>北京</a:t>
            </a:r>
          </a:p>
        </p:txBody>
      </p:sp>
      <p:sp>
        <p:nvSpPr>
          <p:cNvPr id="39" name="AutoShape 3"/>
          <p:cNvSpPr>
            <a:spLocks noChangeArrowheads="1"/>
          </p:cNvSpPr>
          <p:nvPr/>
        </p:nvSpPr>
        <p:spPr bwMode="auto">
          <a:xfrm>
            <a:off x="1684440" y="2954630"/>
            <a:ext cx="2988000" cy="288000"/>
          </a:xfrm>
          <a:prstGeom prst="round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52400" contourW="19050">
            <a:bevelT w="101600" prst="convex"/>
            <a:bevelB w="0" h="3810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AutoShape 3"/>
          <p:cNvSpPr>
            <a:spLocks noChangeArrowheads="1"/>
          </p:cNvSpPr>
          <p:nvPr/>
        </p:nvSpPr>
        <p:spPr bwMode="auto">
          <a:xfrm>
            <a:off x="1684440" y="3545805"/>
            <a:ext cx="1908000" cy="288000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52400" contourW="19050">
            <a:bevelT w="101600" prst="convex"/>
            <a:bevelB w="0" h="381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AutoShape 3"/>
          <p:cNvSpPr>
            <a:spLocks noChangeArrowheads="1"/>
          </p:cNvSpPr>
          <p:nvPr/>
        </p:nvSpPr>
        <p:spPr bwMode="auto">
          <a:xfrm>
            <a:off x="1684440" y="4136981"/>
            <a:ext cx="2340000" cy="288000"/>
          </a:xfrm>
          <a:prstGeom prst="roundRect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317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25400">
            <a:bevelT prst="convex"/>
            <a:bevelB w="0" h="0"/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rot="5400000">
            <a:off x="4078287" y="3675406"/>
            <a:ext cx="3527425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6007477" y="1340768"/>
            <a:ext cx="217464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4" name="AutoShape 3"/>
          <p:cNvSpPr>
            <a:spLocks noChangeArrowheads="1"/>
          </p:cNvSpPr>
          <p:nvPr/>
        </p:nvSpPr>
        <p:spPr bwMode="auto">
          <a:xfrm>
            <a:off x="1684440" y="4728156"/>
            <a:ext cx="828000" cy="288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52400" contourW="19050">
            <a:bevelT w="101600" prst="convex"/>
            <a:bevelB w="0" h="381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19"/>
          <p:cNvSpPr>
            <a:spLocks noChangeArrowheads="1"/>
          </p:cNvSpPr>
          <p:nvPr/>
        </p:nvSpPr>
        <p:spPr bwMode="auto">
          <a:xfrm>
            <a:off x="1009650" y="2934043"/>
            <a:ext cx="63500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400">
                <a:latin typeface="Calibri" pitchFamily="34" charset="0"/>
                <a:ea typeface="微软雅黑" pitchFamily="34" charset="-122"/>
              </a:rPr>
              <a:t>上海</a:t>
            </a:r>
          </a:p>
        </p:txBody>
      </p:sp>
      <p:sp>
        <p:nvSpPr>
          <p:cNvPr id="46" name="矩形 19"/>
          <p:cNvSpPr>
            <a:spLocks noChangeArrowheads="1"/>
          </p:cNvSpPr>
          <p:nvPr/>
        </p:nvSpPr>
        <p:spPr bwMode="auto">
          <a:xfrm>
            <a:off x="1009650" y="3523006"/>
            <a:ext cx="635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400">
                <a:latin typeface="Calibri" pitchFamily="34" charset="0"/>
                <a:ea typeface="微软雅黑" pitchFamily="34" charset="-122"/>
              </a:rPr>
              <a:t>广州</a:t>
            </a:r>
          </a:p>
        </p:txBody>
      </p:sp>
      <p:sp>
        <p:nvSpPr>
          <p:cNvPr id="47" name="矩形 19"/>
          <p:cNvSpPr>
            <a:spLocks noChangeArrowheads="1"/>
          </p:cNvSpPr>
          <p:nvPr/>
        </p:nvSpPr>
        <p:spPr bwMode="auto">
          <a:xfrm>
            <a:off x="1009650" y="4111968"/>
            <a:ext cx="635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400">
                <a:latin typeface="Calibri" pitchFamily="34" charset="0"/>
                <a:ea typeface="微软雅黑" pitchFamily="34" charset="-122"/>
              </a:rPr>
              <a:t>天津</a:t>
            </a:r>
          </a:p>
        </p:txBody>
      </p:sp>
      <p:sp>
        <p:nvSpPr>
          <p:cNvPr id="48" name="矩形 19"/>
          <p:cNvSpPr>
            <a:spLocks noChangeArrowheads="1"/>
          </p:cNvSpPr>
          <p:nvPr/>
        </p:nvSpPr>
        <p:spPr bwMode="auto">
          <a:xfrm>
            <a:off x="1009650" y="4700931"/>
            <a:ext cx="635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400">
                <a:latin typeface="Calibri" pitchFamily="34" charset="0"/>
                <a:ea typeface="微软雅黑" pitchFamily="34" charset="-122"/>
              </a:rPr>
              <a:t>重庆</a:t>
            </a:r>
          </a:p>
        </p:txBody>
      </p:sp>
      <p:sp>
        <p:nvSpPr>
          <p:cNvPr id="49" name="矩形 19"/>
          <p:cNvSpPr>
            <a:spLocks noChangeArrowheads="1"/>
          </p:cNvSpPr>
          <p:nvPr/>
        </p:nvSpPr>
        <p:spPr bwMode="auto">
          <a:xfrm>
            <a:off x="6337300" y="2368893"/>
            <a:ext cx="1516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50" name="矩形 19"/>
          <p:cNvSpPr>
            <a:spLocks noChangeArrowheads="1"/>
          </p:cNvSpPr>
          <p:nvPr/>
        </p:nvSpPr>
        <p:spPr bwMode="auto">
          <a:xfrm>
            <a:off x="6337300" y="2968968"/>
            <a:ext cx="1516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51" name="矩形 19"/>
          <p:cNvSpPr>
            <a:spLocks noChangeArrowheads="1"/>
          </p:cNvSpPr>
          <p:nvPr/>
        </p:nvSpPr>
        <p:spPr bwMode="auto">
          <a:xfrm>
            <a:off x="6337300" y="3570631"/>
            <a:ext cx="1516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52" name="矩形 19"/>
          <p:cNvSpPr>
            <a:spLocks noChangeArrowheads="1"/>
          </p:cNvSpPr>
          <p:nvPr/>
        </p:nvSpPr>
        <p:spPr bwMode="auto">
          <a:xfrm>
            <a:off x="6337300" y="4172293"/>
            <a:ext cx="1516063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6337300" y="4772368"/>
            <a:ext cx="1516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17535</TotalTime>
  <Words>24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682</cp:revision>
  <dcterms:created xsi:type="dcterms:W3CDTF">2009-02-11T05:37:22Z</dcterms:created>
  <dcterms:modified xsi:type="dcterms:W3CDTF">2012-07-18T15:15:37Z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