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上箭头 19"/>
          <p:cNvSpPr>
            <a:spLocks/>
          </p:cNvSpPr>
          <p:nvPr/>
        </p:nvSpPr>
        <p:spPr>
          <a:xfrm>
            <a:off x="861907" y="3093213"/>
            <a:ext cx="2160000" cy="1440000"/>
          </a:xfrm>
          <a:prstGeom prst="upArrow">
            <a:avLst>
              <a:gd name="adj1" fmla="val 73545"/>
              <a:gd name="adj2" fmla="val 49683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/>
            <a:lightRig rig="flood" dir="t"/>
          </a:scene3d>
          <a:sp3d extrusionH="304800" contourW="19050">
            <a:bevelT prst="convex"/>
            <a:bevelB w="0" h="381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上箭头 20"/>
          <p:cNvSpPr>
            <a:spLocks/>
          </p:cNvSpPr>
          <p:nvPr/>
        </p:nvSpPr>
        <p:spPr>
          <a:xfrm>
            <a:off x="3473157" y="2491963"/>
            <a:ext cx="2160000" cy="2160000"/>
          </a:xfrm>
          <a:prstGeom prst="upArrow">
            <a:avLst>
              <a:gd name="adj1" fmla="val 71345"/>
              <a:gd name="adj2" fmla="val 49683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/>
            <a:lightRig rig="flood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上箭头 21"/>
          <p:cNvSpPr>
            <a:spLocks/>
          </p:cNvSpPr>
          <p:nvPr/>
        </p:nvSpPr>
        <p:spPr>
          <a:xfrm>
            <a:off x="6084408" y="1855088"/>
            <a:ext cx="2160000" cy="2880000"/>
          </a:xfrm>
          <a:prstGeom prst="upArrow">
            <a:avLst>
              <a:gd name="adj1" fmla="val 70246"/>
              <a:gd name="adj2" fmla="val 49683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/>
            <a:lightRig rig="flood" dir="t"/>
          </a:scene3d>
          <a:sp3d extrusionH="3048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defTabSz="912813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46232" y="5004963"/>
            <a:ext cx="605642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6595333" y="3797099"/>
            <a:ext cx="11382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3977545" y="3797099"/>
            <a:ext cx="1262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7000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269270" y="3797099"/>
            <a:ext cx="1346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4000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131907" y="2471191"/>
            <a:ext cx="1620000" cy="90000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3743157" y="2019930"/>
            <a:ext cx="1620000" cy="90000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354408" y="1556792"/>
            <a:ext cx="1620000" cy="90000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0208" y="2658862"/>
            <a:ext cx="15843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3815620" y="2208012"/>
            <a:ext cx="14747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6393720" y="1744462"/>
            <a:ext cx="15414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17566</TotalTime>
  <Words>26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676</cp:revision>
  <dcterms:created xsi:type="dcterms:W3CDTF">2009-02-11T05:37:22Z</dcterms:created>
  <dcterms:modified xsi:type="dcterms:W3CDTF">2012-07-18T15:11:02Z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