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3628658" y="1264676"/>
            <a:ext cx="4327718" cy="1440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50000"/>
                </a:schemeClr>
              </a:gs>
              <a:gs pos="100000">
                <a:schemeClr val="bg1">
                  <a:lumMod val="50000"/>
                  <a:alpha val="50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373598" lon="0" rev="0"/>
            </a:camera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3149527" y="2147835"/>
            <a:ext cx="4801062" cy="1440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50000"/>
                </a:schemeClr>
              </a:gs>
              <a:gs pos="100000">
                <a:schemeClr val="bg1">
                  <a:lumMod val="50000"/>
                  <a:alpha val="50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373598" lon="0" rev="0"/>
            </a:camera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2658522" y="3030994"/>
            <a:ext cx="5274406" cy="1440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50000"/>
                </a:schemeClr>
              </a:gs>
              <a:gs pos="100000">
                <a:schemeClr val="bg1">
                  <a:lumMod val="50000"/>
                  <a:alpha val="50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373598" lon="0" rev="0"/>
            </a:camera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2124352" y="3914153"/>
            <a:ext cx="5781560" cy="1440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50000"/>
                </a:schemeClr>
              </a:gs>
              <a:gs pos="100000">
                <a:schemeClr val="bg1">
                  <a:lumMod val="50000"/>
                  <a:alpha val="50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373598" lon="0" rev="0"/>
            </a:camera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1668251" y="4797312"/>
            <a:ext cx="6254905" cy="1440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50000"/>
                </a:schemeClr>
              </a:gs>
              <a:gs pos="100000">
                <a:schemeClr val="bg1">
                  <a:lumMod val="50000"/>
                  <a:alpha val="50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373598" lon="0" rev="0"/>
            </a:camera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791628" y="1109006"/>
            <a:ext cx="313247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defRPr/>
            </a:pPr>
            <a:r>
              <a:rPr lang="zh-CN" altLang="en-US" sz="24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9" name="TextBox 34"/>
          <p:cNvSpPr txBox="1">
            <a:spLocks noChangeArrowheads="1"/>
          </p:cNvSpPr>
          <p:nvPr/>
        </p:nvSpPr>
        <p:spPr bwMode="auto">
          <a:xfrm>
            <a:off x="4414405" y="1840188"/>
            <a:ext cx="27146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" name="圆角矩形 19"/>
          <p:cNvSpPr>
            <a:spLocks noChangeAspect="1"/>
          </p:cNvSpPr>
          <p:nvPr/>
        </p:nvSpPr>
        <p:spPr bwMode="auto">
          <a:xfrm>
            <a:off x="3376571" y="2507902"/>
            <a:ext cx="432000" cy="432000"/>
          </a:xfrm>
          <a:prstGeom prst="roundRect">
            <a:avLst/>
          </a:prstGeom>
          <a:gradFill>
            <a:gsLst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52400" h="1270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61"/>
          <p:cNvSpPr txBox="1">
            <a:spLocks noChangeArrowheads="1"/>
          </p:cNvSpPr>
          <p:nvPr/>
        </p:nvSpPr>
        <p:spPr bwMode="auto">
          <a:xfrm>
            <a:off x="3403167" y="2570438"/>
            <a:ext cx="3794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71"/>
          <p:cNvSpPr txBox="1">
            <a:spLocks noChangeArrowheads="1"/>
          </p:cNvSpPr>
          <p:nvPr/>
        </p:nvSpPr>
        <p:spPr bwMode="auto">
          <a:xfrm>
            <a:off x="3892117" y="2691088"/>
            <a:ext cx="27162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3" name="圆角矩形 22"/>
          <p:cNvSpPr>
            <a:spLocks noChangeAspect="1"/>
          </p:cNvSpPr>
          <p:nvPr/>
        </p:nvSpPr>
        <p:spPr bwMode="auto">
          <a:xfrm>
            <a:off x="2937661" y="3382552"/>
            <a:ext cx="432000" cy="432000"/>
          </a:xfrm>
          <a:prstGeom prst="roundRect">
            <a:avLst/>
          </a:prstGeom>
          <a:gradFill>
            <a:gsLst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38100">
            <a:gradFill>
              <a:gsLst>
                <a:gs pos="50000">
                  <a:srgbClr val="FF0000"/>
                </a:gs>
                <a:gs pos="100000">
                  <a:srgbClr val="860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52400" h="1270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61"/>
          <p:cNvSpPr txBox="1">
            <a:spLocks noChangeArrowheads="1"/>
          </p:cNvSpPr>
          <p:nvPr/>
        </p:nvSpPr>
        <p:spPr bwMode="auto">
          <a:xfrm>
            <a:off x="2963430" y="3445151"/>
            <a:ext cx="3794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圆角矩形 24"/>
          <p:cNvSpPr>
            <a:spLocks noChangeAspect="1"/>
          </p:cNvSpPr>
          <p:nvPr/>
        </p:nvSpPr>
        <p:spPr bwMode="auto">
          <a:xfrm>
            <a:off x="2403751" y="4280952"/>
            <a:ext cx="432000" cy="432000"/>
          </a:xfrm>
          <a:prstGeom prst="roundRect">
            <a:avLst/>
          </a:prstGeom>
          <a:gradFill>
            <a:gsLst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38100">
            <a:gradFill>
              <a:gsLst>
                <a:gs pos="50000">
                  <a:srgbClr val="F3219E"/>
                </a:gs>
                <a:gs pos="100000">
                  <a:srgbClr val="610348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52400" h="1270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61"/>
          <p:cNvSpPr txBox="1">
            <a:spLocks noChangeArrowheads="1"/>
          </p:cNvSpPr>
          <p:nvPr/>
        </p:nvSpPr>
        <p:spPr bwMode="auto">
          <a:xfrm>
            <a:off x="2430030" y="4343676"/>
            <a:ext cx="379412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圆角矩形 26"/>
          <p:cNvSpPr>
            <a:spLocks noChangeAspect="1"/>
          </p:cNvSpPr>
          <p:nvPr/>
        </p:nvSpPr>
        <p:spPr bwMode="auto">
          <a:xfrm>
            <a:off x="1941091" y="5165889"/>
            <a:ext cx="432000" cy="432000"/>
          </a:xfrm>
          <a:prstGeom prst="roundRect">
            <a:avLst/>
          </a:prstGeom>
          <a:gradFill>
            <a:gsLst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38100">
            <a:gradFill>
              <a:gsLst>
                <a:gs pos="50000">
                  <a:srgbClr val="00DFF6"/>
                </a:gs>
                <a:gs pos="100000">
                  <a:srgbClr val="002774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52400" h="1270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61"/>
          <p:cNvSpPr txBox="1">
            <a:spLocks noChangeArrowheads="1"/>
          </p:cNvSpPr>
          <p:nvPr/>
        </p:nvSpPr>
        <p:spPr bwMode="auto">
          <a:xfrm>
            <a:off x="1968067" y="5227913"/>
            <a:ext cx="3778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767007" y="1388218"/>
            <a:ext cx="2569967" cy="4454493"/>
          </a:xfrm>
          <a:custGeom>
            <a:avLst/>
            <a:gdLst>
              <a:gd name="connsiteX0" fmla="*/ 0 w 2755557"/>
              <a:gd name="connsiteY0" fmla="*/ 4411362 h 4411362"/>
              <a:gd name="connsiteX1" fmla="*/ 2483708 w 2755557"/>
              <a:gd name="connsiteY1" fmla="*/ 185352 h 4411362"/>
              <a:gd name="connsiteX2" fmla="*/ 2397211 w 2755557"/>
              <a:gd name="connsiteY2" fmla="*/ 123568 h 4411362"/>
              <a:gd name="connsiteX3" fmla="*/ 2730844 w 2755557"/>
              <a:gd name="connsiteY3" fmla="*/ 0 h 4411362"/>
              <a:gd name="connsiteX4" fmla="*/ 2755557 w 2755557"/>
              <a:gd name="connsiteY4" fmla="*/ 321276 h 4411362"/>
              <a:gd name="connsiteX5" fmla="*/ 2669060 w 2755557"/>
              <a:gd name="connsiteY5" fmla="*/ 271849 h 4411362"/>
              <a:gd name="connsiteX6" fmla="*/ 0 w 2755557"/>
              <a:gd name="connsiteY6" fmla="*/ 4411362 h 4411362"/>
              <a:gd name="connsiteX0" fmla="*/ 0 w 3152139"/>
              <a:gd name="connsiteY0" fmla="*/ 4411362 h 4411362"/>
              <a:gd name="connsiteX1" fmla="*/ 2483708 w 3152139"/>
              <a:gd name="connsiteY1" fmla="*/ 185352 h 4411362"/>
              <a:gd name="connsiteX2" fmla="*/ 2397211 w 3152139"/>
              <a:gd name="connsiteY2" fmla="*/ 123568 h 4411362"/>
              <a:gd name="connsiteX3" fmla="*/ 2730844 w 3152139"/>
              <a:gd name="connsiteY3" fmla="*/ 0 h 4411362"/>
              <a:gd name="connsiteX4" fmla="*/ 2755557 w 3152139"/>
              <a:gd name="connsiteY4" fmla="*/ 321276 h 4411362"/>
              <a:gd name="connsiteX5" fmla="*/ 3152139 w 3152139"/>
              <a:gd name="connsiteY5" fmla="*/ 2212793 h 4411362"/>
              <a:gd name="connsiteX6" fmla="*/ 0 w 3152139"/>
              <a:gd name="connsiteY6" fmla="*/ 4411362 h 4411362"/>
              <a:gd name="connsiteX0" fmla="*/ 0 w 2755557"/>
              <a:gd name="connsiteY0" fmla="*/ 4411362 h 4411362"/>
              <a:gd name="connsiteX1" fmla="*/ 2483708 w 2755557"/>
              <a:gd name="connsiteY1" fmla="*/ 185352 h 4411362"/>
              <a:gd name="connsiteX2" fmla="*/ 2397211 w 2755557"/>
              <a:gd name="connsiteY2" fmla="*/ 123568 h 4411362"/>
              <a:gd name="connsiteX3" fmla="*/ 2730844 w 2755557"/>
              <a:gd name="connsiteY3" fmla="*/ 0 h 4411362"/>
              <a:gd name="connsiteX4" fmla="*/ 2755557 w 2755557"/>
              <a:gd name="connsiteY4" fmla="*/ 321276 h 4411362"/>
              <a:gd name="connsiteX5" fmla="*/ 2643180 w 2755557"/>
              <a:gd name="connsiteY5" fmla="*/ 323608 h 4411362"/>
              <a:gd name="connsiteX6" fmla="*/ 0 w 2755557"/>
              <a:gd name="connsiteY6" fmla="*/ 4411362 h 4411362"/>
              <a:gd name="connsiteX0" fmla="*/ 0 w 3928749"/>
              <a:gd name="connsiteY0" fmla="*/ 4411362 h 4411362"/>
              <a:gd name="connsiteX1" fmla="*/ 2483708 w 3928749"/>
              <a:gd name="connsiteY1" fmla="*/ 185352 h 4411362"/>
              <a:gd name="connsiteX2" fmla="*/ 2397211 w 3928749"/>
              <a:gd name="connsiteY2" fmla="*/ 123568 h 4411362"/>
              <a:gd name="connsiteX3" fmla="*/ 2730844 w 3928749"/>
              <a:gd name="connsiteY3" fmla="*/ 0 h 4411362"/>
              <a:gd name="connsiteX4" fmla="*/ 3928749 w 3928749"/>
              <a:gd name="connsiteY4" fmla="*/ 2417495 h 4411362"/>
              <a:gd name="connsiteX5" fmla="*/ 2643180 w 3928749"/>
              <a:gd name="connsiteY5" fmla="*/ 323608 h 4411362"/>
              <a:gd name="connsiteX6" fmla="*/ 0 w 3928749"/>
              <a:gd name="connsiteY6" fmla="*/ 4411362 h 4411362"/>
              <a:gd name="connsiteX0" fmla="*/ 0 w 2738304"/>
              <a:gd name="connsiteY0" fmla="*/ 4411362 h 4411362"/>
              <a:gd name="connsiteX1" fmla="*/ 2483708 w 2738304"/>
              <a:gd name="connsiteY1" fmla="*/ 185352 h 4411362"/>
              <a:gd name="connsiteX2" fmla="*/ 2397211 w 2738304"/>
              <a:gd name="connsiteY2" fmla="*/ 123568 h 4411362"/>
              <a:gd name="connsiteX3" fmla="*/ 2730844 w 2738304"/>
              <a:gd name="connsiteY3" fmla="*/ 0 h 4411362"/>
              <a:gd name="connsiteX4" fmla="*/ 2738304 w 2738304"/>
              <a:gd name="connsiteY4" fmla="*/ 373034 h 4411362"/>
              <a:gd name="connsiteX5" fmla="*/ 2643180 w 2738304"/>
              <a:gd name="connsiteY5" fmla="*/ 323608 h 4411362"/>
              <a:gd name="connsiteX6" fmla="*/ 0 w 2738304"/>
              <a:gd name="connsiteY6" fmla="*/ 4411362 h 4411362"/>
              <a:gd name="connsiteX0" fmla="*/ 0 w 4766678"/>
              <a:gd name="connsiteY0" fmla="*/ 4635648 h 4635648"/>
              <a:gd name="connsiteX1" fmla="*/ 2483708 w 4766678"/>
              <a:gd name="connsiteY1" fmla="*/ 409638 h 4635648"/>
              <a:gd name="connsiteX2" fmla="*/ 2397211 w 4766678"/>
              <a:gd name="connsiteY2" fmla="*/ 347854 h 4635648"/>
              <a:gd name="connsiteX3" fmla="*/ 4766678 w 4766678"/>
              <a:gd name="connsiteY3" fmla="*/ 0 h 4635648"/>
              <a:gd name="connsiteX4" fmla="*/ 2738304 w 4766678"/>
              <a:gd name="connsiteY4" fmla="*/ 597320 h 4635648"/>
              <a:gd name="connsiteX5" fmla="*/ 2643180 w 4766678"/>
              <a:gd name="connsiteY5" fmla="*/ 547894 h 4635648"/>
              <a:gd name="connsiteX6" fmla="*/ 0 w 4766678"/>
              <a:gd name="connsiteY6" fmla="*/ 4635648 h 4635648"/>
              <a:gd name="connsiteX0" fmla="*/ 0 w 2748097"/>
              <a:gd name="connsiteY0" fmla="*/ 4454493 h 4454493"/>
              <a:gd name="connsiteX1" fmla="*/ 2483708 w 2748097"/>
              <a:gd name="connsiteY1" fmla="*/ 228483 h 4454493"/>
              <a:gd name="connsiteX2" fmla="*/ 2397211 w 2748097"/>
              <a:gd name="connsiteY2" fmla="*/ 166699 h 4454493"/>
              <a:gd name="connsiteX3" fmla="*/ 2748097 w 2748097"/>
              <a:gd name="connsiteY3" fmla="*/ 0 h 4454493"/>
              <a:gd name="connsiteX4" fmla="*/ 2738304 w 2748097"/>
              <a:gd name="connsiteY4" fmla="*/ 416165 h 4454493"/>
              <a:gd name="connsiteX5" fmla="*/ 2643180 w 2748097"/>
              <a:gd name="connsiteY5" fmla="*/ 366739 h 4454493"/>
              <a:gd name="connsiteX6" fmla="*/ 0 w 2748097"/>
              <a:gd name="connsiteY6" fmla="*/ 4454493 h 4454493"/>
              <a:gd name="connsiteX0" fmla="*/ 0 w 2569967"/>
              <a:gd name="connsiteY0" fmla="*/ 4454493 h 4454493"/>
              <a:gd name="connsiteX1" fmla="*/ 2305578 w 2569967"/>
              <a:gd name="connsiteY1" fmla="*/ 228483 h 4454493"/>
              <a:gd name="connsiteX2" fmla="*/ 2219081 w 2569967"/>
              <a:gd name="connsiteY2" fmla="*/ 166699 h 4454493"/>
              <a:gd name="connsiteX3" fmla="*/ 2569967 w 2569967"/>
              <a:gd name="connsiteY3" fmla="*/ 0 h 4454493"/>
              <a:gd name="connsiteX4" fmla="*/ 2560174 w 2569967"/>
              <a:gd name="connsiteY4" fmla="*/ 416165 h 4454493"/>
              <a:gd name="connsiteX5" fmla="*/ 2465050 w 2569967"/>
              <a:gd name="connsiteY5" fmla="*/ 366739 h 4454493"/>
              <a:gd name="connsiteX6" fmla="*/ 0 w 2569967"/>
              <a:gd name="connsiteY6" fmla="*/ 4454493 h 4454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69967" h="4454493">
                <a:moveTo>
                  <a:pt x="0" y="4454493"/>
                </a:moveTo>
                <a:lnTo>
                  <a:pt x="2305578" y="228483"/>
                </a:lnTo>
                <a:lnTo>
                  <a:pt x="2219081" y="166699"/>
                </a:lnTo>
                <a:lnTo>
                  <a:pt x="2569967" y="0"/>
                </a:lnTo>
                <a:lnTo>
                  <a:pt x="2560174" y="416165"/>
                </a:lnTo>
                <a:lnTo>
                  <a:pt x="2465050" y="366739"/>
                </a:lnTo>
                <a:lnTo>
                  <a:pt x="0" y="4454493"/>
                </a:lnTo>
                <a:close/>
              </a:path>
            </a:pathLst>
          </a:custGeom>
          <a:gradFill flip="none" rotWithShape="1">
            <a:gsLst>
              <a:gs pos="0">
                <a:srgbClr val="00DFF6"/>
              </a:gs>
              <a:gs pos="70000">
                <a:srgbClr val="002774"/>
              </a:gs>
            </a:gsLst>
            <a:lin ang="54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>
              <a:rot lat="0" lon="0" rev="3000000"/>
            </a:lightRig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34"/>
          <p:cNvSpPr txBox="1">
            <a:spLocks noChangeArrowheads="1"/>
          </p:cNvSpPr>
          <p:nvPr/>
        </p:nvSpPr>
        <p:spPr bwMode="auto">
          <a:xfrm>
            <a:off x="3439680" y="3597551"/>
            <a:ext cx="27162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1" name="TextBox 71"/>
          <p:cNvSpPr txBox="1">
            <a:spLocks noChangeArrowheads="1"/>
          </p:cNvSpPr>
          <p:nvPr/>
        </p:nvSpPr>
        <p:spPr bwMode="auto">
          <a:xfrm>
            <a:off x="2917392" y="4461151"/>
            <a:ext cx="271621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2" name="TextBox 71"/>
          <p:cNvSpPr txBox="1">
            <a:spLocks noChangeArrowheads="1"/>
          </p:cNvSpPr>
          <p:nvPr/>
        </p:nvSpPr>
        <p:spPr bwMode="auto">
          <a:xfrm>
            <a:off x="2442730" y="5351738"/>
            <a:ext cx="271621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3" name="圆角矩形 32"/>
          <p:cNvSpPr>
            <a:spLocks noChangeAspect="1"/>
          </p:cNvSpPr>
          <p:nvPr/>
        </p:nvSpPr>
        <p:spPr bwMode="auto">
          <a:xfrm>
            <a:off x="3886732" y="1645127"/>
            <a:ext cx="432000" cy="432000"/>
          </a:xfrm>
          <a:prstGeom prst="roundRect">
            <a:avLst/>
          </a:prstGeom>
          <a:gradFill>
            <a:gsLst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38100">
            <a:gradFill>
              <a:gsLst>
                <a:gs pos="50000">
                  <a:srgbClr val="6EFF01"/>
                </a:gs>
                <a:gs pos="100000">
                  <a:srgbClr val="0F5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52400" h="1270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61"/>
          <p:cNvSpPr txBox="1">
            <a:spLocks noChangeArrowheads="1"/>
          </p:cNvSpPr>
          <p:nvPr/>
        </p:nvSpPr>
        <p:spPr bwMode="auto">
          <a:xfrm>
            <a:off x="3912755" y="1706838"/>
            <a:ext cx="3794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17535</TotalTime>
  <Words>22</Words>
  <Application>Microsoft Office PowerPoint</Application>
  <PresentationFormat>全屏显示(4:3)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681</cp:revision>
  <dcterms:created xsi:type="dcterms:W3CDTF">2009-02-11T05:37:22Z</dcterms:created>
  <dcterms:modified xsi:type="dcterms:W3CDTF">2012-07-18T15:05:54Z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