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 bwMode="auto">
          <a:xfrm>
            <a:off x="3785086" y="1412776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44" name="Oval 9"/>
          <p:cNvSpPr>
            <a:spLocks noChangeAspect="1" noChangeArrowheads="1"/>
          </p:cNvSpPr>
          <p:nvPr/>
        </p:nvSpPr>
        <p:spPr bwMode="gray">
          <a:xfrm>
            <a:off x="2921086" y="2338422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lumMod val="65000"/>
              <a:alpha val="40000"/>
            </a:schemeClr>
          </a:solidFill>
          <a:ln w="19050">
            <a:solidFill>
              <a:schemeClr val="bg1">
                <a:alpha val="70000"/>
              </a:schemeClr>
            </a:solidFill>
          </a:ln>
          <a:effectLst>
            <a:outerShdw blurRad="76200" dir="2700000" algn="tl" rotWithShape="0">
              <a:prstClr val="black">
                <a:alpha val="30000"/>
              </a:prstClr>
            </a:outerShdw>
          </a:effectLst>
          <a:sp3d contourW="12700" prstMaterial="plastic">
            <a:bevelT w="82550" h="101600" prst="convex"/>
            <a:contourClr>
              <a:schemeClr val="tx2">
                <a:lumMod val="75000"/>
              </a:schemeClr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dirty="0"/>
          </a:p>
        </p:txBody>
      </p:sp>
      <p:grpSp>
        <p:nvGrpSpPr>
          <p:cNvPr id="45" name="组合 23"/>
          <p:cNvGrpSpPr>
            <a:grpSpLocks/>
          </p:cNvGrpSpPr>
          <p:nvPr/>
        </p:nvGrpSpPr>
        <p:grpSpPr bwMode="auto">
          <a:xfrm>
            <a:off x="3640224" y="3057670"/>
            <a:ext cx="1800225" cy="1800225"/>
            <a:chOff x="3678988" y="3097853"/>
            <a:chExt cx="1800225" cy="1800225"/>
          </a:xfrm>
        </p:grpSpPr>
        <p:sp>
          <p:nvSpPr>
            <p:cNvPr id="46" name="椭圆 45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Freeform 6"/>
          <p:cNvSpPr>
            <a:spLocks/>
          </p:cNvSpPr>
          <p:nvPr/>
        </p:nvSpPr>
        <p:spPr bwMode="auto">
          <a:xfrm rot="10800000">
            <a:off x="4159816" y="2106984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 rot="3600000">
            <a:off x="3066781" y="391668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 rot="18000000">
            <a:off x="5252908" y="3916684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6310705" y="4570769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53" name="矩形 52"/>
          <p:cNvSpPr/>
          <p:nvPr/>
        </p:nvSpPr>
        <p:spPr bwMode="auto">
          <a:xfrm>
            <a:off x="1259632" y="4570769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分标题三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17532</TotalTime>
  <Words>11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680</cp:revision>
  <dcterms:created xsi:type="dcterms:W3CDTF">2009-02-11T05:37:22Z</dcterms:created>
  <dcterms:modified xsi:type="dcterms:W3CDTF">2012-07-18T14:59:03Z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