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530292" y="282134"/>
            <a:ext cx="364458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幻灯片素材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左箭头 33"/>
          <p:cNvSpPr/>
          <p:nvPr/>
        </p:nvSpPr>
        <p:spPr>
          <a:xfrm flipH="1">
            <a:off x="755576" y="2305822"/>
            <a:ext cx="2520000" cy="2340000"/>
          </a:xfrm>
          <a:prstGeom prst="leftArrow">
            <a:avLst>
              <a:gd name="adj1" fmla="val 70395"/>
              <a:gd name="adj2" fmla="val 30068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073600" lon="0" rev="0"/>
            </a:camera>
            <a:lightRig rig="flat" dir="t"/>
          </a:scene3d>
          <a:sp3d extrusionH="1016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920367" y="2086901"/>
            <a:ext cx="1800000" cy="1800000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399997" lon="0" rev="0"/>
            </a:camera>
            <a:lightRig rig="flat" dir="t"/>
          </a:scene3d>
          <a:sp3d extrusionH="127000">
            <a:bevelT w="254000" h="254000" prst="artDeco"/>
            <a:extrusionClr>
              <a:schemeClr val="bg1">
                <a:lumMod val="85000"/>
              </a:schemeClr>
            </a:extrusionClr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32615" y="2771164"/>
            <a:ext cx="1775504" cy="338554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7" name="左箭头 36"/>
          <p:cNvSpPr/>
          <p:nvPr/>
        </p:nvSpPr>
        <p:spPr>
          <a:xfrm flipH="1">
            <a:off x="3357091" y="1922149"/>
            <a:ext cx="2520000" cy="2340000"/>
          </a:xfrm>
          <a:prstGeom prst="leftArrow">
            <a:avLst>
              <a:gd name="adj1" fmla="val 70395"/>
              <a:gd name="adj2" fmla="val 30068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073600" lon="0" rev="0"/>
            </a:camera>
            <a:lightRig rig="flat" dir="t"/>
          </a:scene3d>
          <a:sp3d extrusionH="1016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3527897" y="1677541"/>
            <a:ext cx="1800000" cy="1800000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399997" lon="0" rev="0"/>
            </a:camera>
            <a:lightRig rig="flat" dir="t"/>
          </a:scene3d>
          <a:sp3d extrusionH="127000">
            <a:bevelT w="254000" h="254000" prst="artDeco"/>
            <a:extrusionClr>
              <a:schemeClr val="bg1">
                <a:lumMod val="85000"/>
              </a:schemeClr>
            </a:extrusionClr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 bwMode="auto">
          <a:xfrm>
            <a:off x="3540145" y="2399525"/>
            <a:ext cx="1775504" cy="338554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0" name="左箭头 39"/>
          <p:cNvSpPr/>
          <p:nvPr/>
        </p:nvSpPr>
        <p:spPr>
          <a:xfrm flipH="1">
            <a:off x="5958606" y="1547844"/>
            <a:ext cx="2520000" cy="2340000"/>
          </a:xfrm>
          <a:prstGeom prst="leftArrow">
            <a:avLst>
              <a:gd name="adj1" fmla="val 70395"/>
              <a:gd name="adj2" fmla="val 30068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073600" lon="0" rev="0"/>
            </a:camera>
            <a:lightRig rig="flat" dir="t"/>
          </a:scene3d>
          <a:sp3d extrusionH="1016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椭圆 40"/>
          <p:cNvSpPr/>
          <p:nvPr/>
        </p:nvSpPr>
        <p:spPr bwMode="auto">
          <a:xfrm>
            <a:off x="6136166" y="1303236"/>
            <a:ext cx="1800000" cy="1800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399997" lon="0" rev="0"/>
            </a:camera>
            <a:lightRig rig="flat" dir="t"/>
          </a:scene3d>
          <a:sp3d extrusionH="127000">
            <a:bevelT w="254000" h="254000" prst="artDeco"/>
            <a:extrusionClr>
              <a:schemeClr val="bg1">
                <a:lumMod val="85000"/>
              </a:schemeClr>
            </a:extrusionClr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 bwMode="auto">
          <a:xfrm>
            <a:off x="6148414" y="2011563"/>
            <a:ext cx="1775504" cy="338554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3" name="矩形 42"/>
          <p:cNvSpPr/>
          <p:nvPr/>
        </p:nvSpPr>
        <p:spPr bwMode="auto">
          <a:xfrm>
            <a:off x="938404" y="3824186"/>
            <a:ext cx="1620000" cy="1981078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 bwMode="auto">
          <a:xfrm>
            <a:off x="3537224" y="3427144"/>
            <a:ext cx="1620000" cy="1981078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 bwMode="auto">
          <a:xfrm>
            <a:off x="6136046" y="3054165"/>
            <a:ext cx="1620000" cy="1981078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19472" y="4217599"/>
            <a:ext cx="143033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47" name="矩形 46"/>
          <p:cNvSpPr/>
          <p:nvPr/>
        </p:nvSpPr>
        <p:spPr>
          <a:xfrm>
            <a:off x="1019472" y="4879587"/>
            <a:ext cx="1430337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3629322" y="3808024"/>
            <a:ext cx="14303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3629322" y="4470012"/>
            <a:ext cx="14303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50" name="矩形 49"/>
          <p:cNvSpPr/>
          <p:nvPr/>
        </p:nvSpPr>
        <p:spPr>
          <a:xfrm>
            <a:off x="6216947" y="3423849"/>
            <a:ext cx="143033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51" name="矩形 50"/>
          <p:cNvSpPr/>
          <p:nvPr/>
        </p:nvSpPr>
        <p:spPr>
          <a:xfrm>
            <a:off x="6216947" y="4085837"/>
            <a:ext cx="1430337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17564</TotalTime>
  <Words>42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675</cp:revision>
  <dcterms:created xsi:type="dcterms:W3CDTF">2009-02-11T05:37:22Z</dcterms:created>
  <dcterms:modified xsi:type="dcterms:W3CDTF">2012-07-18T14:54:37Z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