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530292" y="282134"/>
            <a:ext cx="364458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幻灯片素材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上箭头 20"/>
          <p:cNvSpPr/>
          <p:nvPr/>
        </p:nvSpPr>
        <p:spPr>
          <a:xfrm>
            <a:off x="1098860" y="2778762"/>
            <a:ext cx="1980000" cy="1620000"/>
          </a:xfrm>
          <a:prstGeom prst="upArrow">
            <a:avLst>
              <a:gd name="adj1" fmla="val 61884"/>
              <a:gd name="adj2" fmla="val 49610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6200000" scaled="1"/>
            <a:tileRect/>
          </a:gradFill>
          <a:ln w="317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2540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上箭头 21"/>
          <p:cNvSpPr/>
          <p:nvPr/>
        </p:nvSpPr>
        <p:spPr>
          <a:xfrm>
            <a:off x="3545281" y="2418762"/>
            <a:ext cx="1980000" cy="1980000"/>
          </a:xfrm>
          <a:prstGeom prst="upArrow">
            <a:avLst>
              <a:gd name="adj1" fmla="val 61884"/>
              <a:gd name="adj2" fmla="val 41845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6200000" scaled="1"/>
            <a:tileRect/>
          </a:gradFill>
          <a:ln w="317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2540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上箭头 22"/>
          <p:cNvSpPr/>
          <p:nvPr/>
        </p:nvSpPr>
        <p:spPr>
          <a:xfrm>
            <a:off x="6027650" y="2778762"/>
            <a:ext cx="1980000" cy="1620000"/>
          </a:xfrm>
          <a:prstGeom prst="upArrow">
            <a:avLst>
              <a:gd name="adj1" fmla="val 61884"/>
              <a:gd name="adj2" fmla="val 50353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6200000" scaled="1"/>
            <a:tileRect/>
          </a:gradFill>
          <a:ln w="317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2540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44860" y="3527451"/>
            <a:ext cx="2088000" cy="1512000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17699985" lon="0" rev="0"/>
            </a:camera>
            <a:lightRig rig="threePt" dir="t">
              <a:rot lat="0" lon="0" rev="0"/>
            </a:lightRig>
          </a:scene3d>
          <a:sp3d extrusionH="279400" prstMaterial="plastic">
            <a:bevelT w="139700" h="1524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5" name="TextBox 20"/>
          <p:cNvSpPr txBox="1">
            <a:spLocks noChangeArrowheads="1"/>
          </p:cNvSpPr>
          <p:nvPr/>
        </p:nvSpPr>
        <p:spPr bwMode="auto">
          <a:xfrm>
            <a:off x="1311348" y="4114174"/>
            <a:ext cx="1555025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分标题一</a:t>
            </a:r>
          </a:p>
        </p:txBody>
      </p:sp>
      <p:sp>
        <p:nvSpPr>
          <p:cNvPr id="26" name="矩形 25"/>
          <p:cNvSpPr/>
          <p:nvPr/>
        </p:nvSpPr>
        <p:spPr>
          <a:xfrm>
            <a:off x="2413691" y="5261139"/>
            <a:ext cx="448040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7" name="椭圆 26"/>
          <p:cNvSpPr/>
          <p:nvPr/>
        </p:nvSpPr>
        <p:spPr bwMode="auto">
          <a:xfrm>
            <a:off x="3491281" y="3527451"/>
            <a:ext cx="2088000" cy="1512000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17699985" lon="0" rev="0"/>
            </a:camera>
            <a:lightRig rig="threePt" dir="t">
              <a:rot lat="0" lon="0" rev="0"/>
            </a:lightRig>
          </a:scene3d>
          <a:sp3d extrusionH="279400" prstMaterial="plastic">
            <a:bevelT w="139700" h="1524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8" name="TextBox 20"/>
          <p:cNvSpPr txBox="1">
            <a:spLocks noChangeArrowheads="1"/>
          </p:cNvSpPr>
          <p:nvPr/>
        </p:nvSpPr>
        <p:spPr bwMode="auto">
          <a:xfrm>
            <a:off x="3757769" y="4114174"/>
            <a:ext cx="1555025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分标题二</a:t>
            </a:r>
          </a:p>
        </p:txBody>
      </p:sp>
      <p:sp>
        <p:nvSpPr>
          <p:cNvPr id="29" name="椭圆 28"/>
          <p:cNvSpPr/>
          <p:nvPr/>
        </p:nvSpPr>
        <p:spPr bwMode="auto">
          <a:xfrm>
            <a:off x="5973650" y="3527451"/>
            <a:ext cx="2088000" cy="1512000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17699985" lon="0" rev="0"/>
            </a:camera>
            <a:lightRig rig="threePt" dir="t">
              <a:rot lat="0" lon="0" rev="0"/>
            </a:lightRig>
          </a:scene3d>
          <a:sp3d extrusionH="279400" prstMaterial="plastic">
            <a:bevelT w="139700" h="1524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0" name="TextBox 20"/>
          <p:cNvSpPr txBox="1">
            <a:spLocks noChangeArrowheads="1"/>
          </p:cNvSpPr>
          <p:nvPr/>
        </p:nvSpPr>
        <p:spPr bwMode="auto">
          <a:xfrm>
            <a:off x="6240138" y="4114174"/>
            <a:ext cx="1555025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分标题三</a:t>
            </a:r>
          </a:p>
        </p:txBody>
      </p:sp>
      <p:sp>
        <p:nvSpPr>
          <p:cNvPr id="31" name="AutoShape 69"/>
          <p:cNvSpPr>
            <a:spLocks noChangeArrowheads="1"/>
          </p:cNvSpPr>
          <p:nvPr/>
        </p:nvSpPr>
        <p:spPr bwMode="gray">
          <a:xfrm rot="16200000" flipV="1">
            <a:off x="1945481" y="3614093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55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AutoShape 69"/>
          <p:cNvSpPr>
            <a:spLocks noChangeArrowheads="1"/>
          </p:cNvSpPr>
          <p:nvPr/>
        </p:nvSpPr>
        <p:spPr bwMode="gray">
          <a:xfrm rot="16200000" flipV="1">
            <a:off x="1945481" y="3309293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4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AutoShape 69"/>
          <p:cNvSpPr>
            <a:spLocks noChangeArrowheads="1"/>
          </p:cNvSpPr>
          <p:nvPr/>
        </p:nvSpPr>
        <p:spPr bwMode="gray">
          <a:xfrm rot="16200000" flipV="1">
            <a:off x="4391819" y="3614093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55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AutoShape 69"/>
          <p:cNvSpPr>
            <a:spLocks noChangeArrowheads="1"/>
          </p:cNvSpPr>
          <p:nvPr/>
        </p:nvSpPr>
        <p:spPr bwMode="gray">
          <a:xfrm rot="16200000" flipV="1">
            <a:off x="4391819" y="3309293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4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AutoShape 69"/>
          <p:cNvSpPr>
            <a:spLocks noChangeArrowheads="1"/>
          </p:cNvSpPr>
          <p:nvPr/>
        </p:nvSpPr>
        <p:spPr bwMode="gray">
          <a:xfrm rot="16200000" flipV="1">
            <a:off x="6874669" y="3614093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55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AutoShape 69"/>
          <p:cNvSpPr>
            <a:spLocks noChangeArrowheads="1"/>
          </p:cNvSpPr>
          <p:nvPr/>
        </p:nvSpPr>
        <p:spPr bwMode="gray">
          <a:xfrm rot="16200000" flipV="1">
            <a:off x="6874669" y="3309293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4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AutoShape 69"/>
          <p:cNvSpPr>
            <a:spLocks noChangeArrowheads="1"/>
          </p:cNvSpPr>
          <p:nvPr/>
        </p:nvSpPr>
        <p:spPr bwMode="gray">
          <a:xfrm rot="16200000" flipV="1">
            <a:off x="1945481" y="3004493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25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AutoShape 69"/>
          <p:cNvSpPr>
            <a:spLocks noChangeArrowheads="1"/>
          </p:cNvSpPr>
          <p:nvPr/>
        </p:nvSpPr>
        <p:spPr bwMode="gray">
          <a:xfrm rot="16200000" flipV="1">
            <a:off x="4391819" y="3004493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25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AutoShape 69"/>
          <p:cNvSpPr>
            <a:spLocks noChangeArrowheads="1"/>
          </p:cNvSpPr>
          <p:nvPr/>
        </p:nvSpPr>
        <p:spPr bwMode="gray">
          <a:xfrm rot="16200000" flipV="1">
            <a:off x="6874669" y="3004493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25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AutoShape 69"/>
          <p:cNvSpPr>
            <a:spLocks noChangeArrowheads="1"/>
          </p:cNvSpPr>
          <p:nvPr/>
        </p:nvSpPr>
        <p:spPr bwMode="gray">
          <a:xfrm rot="16200000" flipV="1">
            <a:off x="4391819" y="2699693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1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373188" y="2228999"/>
            <a:ext cx="143033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61" name="矩形 60"/>
          <p:cNvSpPr/>
          <p:nvPr/>
        </p:nvSpPr>
        <p:spPr>
          <a:xfrm>
            <a:off x="6307138" y="2216299"/>
            <a:ext cx="143033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62" name="矩形 61"/>
          <p:cNvSpPr/>
          <p:nvPr/>
        </p:nvSpPr>
        <p:spPr>
          <a:xfrm>
            <a:off x="3816350" y="1844824"/>
            <a:ext cx="1430338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17564</TotalTime>
  <Words>29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674</cp:revision>
  <dcterms:created xsi:type="dcterms:W3CDTF">2009-02-11T05:37:22Z</dcterms:created>
  <dcterms:modified xsi:type="dcterms:W3CDTF">2012-07-18T14:50:46Z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