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584200" y="1606203"/>
            <a:ext cx="7991475" cy="2808287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532031" y="1810991"/>
            <a:ext cx="1980000" cy="46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118863" y="1810991"/>
            <a:ext cx="1980000" cy="46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 bwMode="auto">
          <a:xfrm>
            <a:off x="711200" y="2393858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945200" y="1810991"/>
            <a:ext cx="1980000" cy="46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056098" y="1846941"/>
            <a:ext cx="175820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229761" y="1846941"/>
            <a:ext cx="175820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1" name="圆角矩形 40"/>
          <p:cNvSpPr/>
          <p:nvPr/>
        </p:nvSpPr>
        <p:spPr bwMode="auto">
          <a:xfrm>
            <a:off x="5884863" y="2393858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26"/>
          <p:cNvSpPr>
            <a:spLocks noChangeArrowheads="1"/>
          </p:cNvSpPr>
          <p:nvPr/>
        </p:nvSpPr>
        <p:spPr bwMode="auto">
          <a:xfrm>
            <a:off x="6007100" y="2687290"/>
            <a:ext cx="2205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正文三。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642929" y="1846941"/>
            <a:ext cx="175820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圆角矩形 43"/>
          <p:cNvSpPr/>
          <p:nvPr/>
        </p:nvSpPr>
        <p:spPr bwMode="auto">
          <a:xfrm>
            <a:off x="3298031" y="2393858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25"/>
          <p:cNvSpPr>
            <a:spLocks noChangeArrowheads="1"/>
          </p:cNvSpPr>
          <p:nvPr/>
        </p:nvSpPr>
        <p:spPr bwMode="auto">
          <a:xfrm>
            <a:off x="3375025" y="2687290"/>
            <a:ext cx="2293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正文二。</a:t>
            </a: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842963" y="2720628"/>
            <a:ext cx="2184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正文一。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燕尾形 46"/>
          <p:cNvSpPr/>
          <p:nvPr/>
        </p:nvSpPr>
        <p:spPr>
          <a:xfrm rot="16200000" flipH="1" flipV="1">
            <a:off x="1719201" y="4428340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24"/>
          <p:cNvGrpSpPr>
            <a:grpSpLocks/>
          </p:cNvGrpSpPr>
          <p:nvPr/>
        </p:nvGrpSpPr>
        <p:grpSpPr bwMode="auto">
          <a:xfrm>
            <a:off x="671513" y="5047903"/>
            <a:ext cx="7761287" cy="541337"/>
            <a:chOff x="671514" y="4765674"/>
            <a:chExt cx="7761286" cy="501650"/>
          </a:xfrm>
        </p:grpSpPr>
        <p:sp>
          <p:nvSpPr>
            <p:cNvPr id="49" name="Rectangle 20"/>
            <p:cNvSpPr>
              <a:spLocks noChangeArrowheads="1"/>
            </p:cNvSpPr>
            <p:nvPr/>
          </p:nvSpPr>
          <p:spPr bwMode="auto">
            <a:xfrm>
              <a:off x="671514" y="4765674"/>
              <a:ext cx="7761286" cy="501650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303631" y="4854188"/>
              <a:ext cx="6497052" cy="34310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8521700" algn="r"/>
                </a:tabLs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dirty="0" smtClean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PPT      </a:t>
              </a:r>
              <a:r>
                <a:rPr lang="zh-CN" altLang="en-US" dirty="0" smtClean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http</a:t>
              </a:r>
              <a:r>
                <a:rPr lang="en-US" altLang="zh-CN" dirty="0" smtClean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://www.1ppt.com</a:t>
              </a:r>
              <a:endParaRPr lang="zh-CN" altLang="en-US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燕尾形 50"/>
          <p:cNvSpPr/>
          <p:nvPr/>
        </p:nvSpPr>
        <p:spPr>
          <a:xfrm rot="16200000" flipH="1" flipV="1">
            <a:off x="4306031" y="4428340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燕尾形 51"/>
          <p:cNvSpPr/>
          <p:nvPr/>
        </p:nvSpPr>
        <p:spPr>
          <a:xfrm rot="16200000" flipH="1" flipV="1">
            <a:off x="6892863" y="4428340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17564</TotalTime>
  <Words>20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673</cp:revision>
  <dcterms:created xsi:type="dcterms:W3CDTF">2009-02-11T05:37:22Z</dcterms:created>
  <dcterms:modified xsi:type="dcterms:W3CDTF">2012-07-18T13:00:51Z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