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3"/>
          <p:cNvGrpSpPr>
            <a:grpSpLocks/>
          </p:cNvGrpSpPr>
          <p:nvPr/>
        </p:nvGrpSpPr>
        <p:grpSpPr bwMode="auto">
          <a:xfrm>
            <a:off x="897926" y="1814289"/>
            <a:ext cx="1912938" cy="3605213"/>
            <a:chOff x="513" y="998"/>
            <a:chExt cx="1109" cy="2271"/>
          </a:xfrm>
        </p:grpSpPr>
        <p:sp>
          <p:nvSpPr>
            <p:cNvPr id="22" name="Freeform 4"/>
            <p:cNvSpPr>
              <a:spLocks/>
            </p:cNvSpPr>
            <p:nvPr/>
          </p:nvSpPr>
          <p:spPr bwMode="gray">
            <a:xfrm flipV="1">
              <a:off x="683" y="2087"/>
              <a:ext cx="933" cy="1182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rgbClr val="4AB1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gray">
            <a:xfrm rot="-5400000">
              <a:off x="917" y="1548"/>
              <a:ext cx="301" cy="1109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rgbClr val="4AB1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gray">
            <a:xfrm>
              <a:off x="677" y="998"/>
              <a:ext cx="933" cy="1182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rgbClr val="4AB1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5" name="Group 10"/>
          <p:cNvGrpSpPr>
            <a:grpSpLocks/>
          </p:cNvGrpSpPr>
          <p:nvPr/>
        </p:nvGrpSpPr>
        <p:grpSpPr bwMode="auto">
          <a:xfrm>
            <a:off x="251520" y="2784147"/>
            <a:ext cx="1895502" cy="1894376"/>
            <a:chOff x="140" y="1419"/>
            <a:chExt cx="1684" cy="1683"/>
          </a:xfrm>
        </p:grpSpPr>
        <p:sp>
          <p:nvSpPr>
            <p:cNvPr id="26" name="Oval 11"/>
            <p:cNvSpPr>
              <a:spLocks noChangeArrowheads="1"/>
            </p:cNvSpPr>
            <p:nvPr/>
          </p:nvSpPr>
          <p:spPr bwMode="gray">
            <a:xfrm>
              <a:off x="140" y="1419"/>
              <a:ext cx="1684" cy="1683"/>
            </a:xfrm>
            <a:prstGeom prst="ellipse">
              <a:avLst/>
            </a:prstGeom>
            <a:gradFill rotWithShape="1">
              <a:gsLst>
                <a:gs pos="0">
                  <a:srgbClr val="5BBE4E">
                    <a:gamma/>
                    <a:tint val="0"/>
                    <a:invGamma/>
                  </a:srgbClr>
                </a:gs>
                <a:gs pos="50000">
                  <a:srgbClr val="5BBE4E"/>
                </a:gs>
                <a:gs pos="100000">
                  <a:srgbClr val="5BBE4E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Oval 12"/>
            <p:cNvSpPr>
              <a:spLocks noChangeArrowheads="1"/>
            </p:cNvSpPr>
            <p:nvPr/>
          </p:nvSpPr>
          <p:spPr bwMode="gray">
            <a:xfrm>
              <a:off x="251" y="1528"/>
              <a:ext cx="1461" cy="1463"/>
            </a:xfrm>
            <a:prstGeom prst="ellipse">
              <a:avLst/>
            </a:prstGeom>
            <a:gradFill rotWithShape="1">
              <a:gsLst>
                <a:gs pos="0">
                  <a:srgbClr val="5BBE4E">
                    <a:gamma/>
                    <a:shade val="54118"/>
                    <a:invGamma/>
                  </a:srgbClr>
                </a:gs>
                <a:gs pos="50000">
                  <a:srgbClr val="5BBE4E"/>
                </a:gs>
                <a:gs pos="100000">
                  <a:srgbClr val="5BBE4E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gray">
            <a:xfrm>
              <a:off x="258" y="1536"/>
              <a:ext cx="1461" cy="1462"/>
            </a:xfrm>
            <a:prstGeom prst="ellipse">
              <a:avLst/>
            </a:prstGeom>
            <a:gradFill rotWithShape="1">
              <a:gsLst>
                <a:gs pos="0">
                  <a:srgbClr val="5BBE4E">
                    <a:gamma/>
                    <a:shade val="63529"/>
                    <a:invGamma/>
                  </a:srgbClr>
                </a:gs>
                <a:gs pos="100000">
                  <a:srgbClr val="5BBE4E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Oval 14"/>
            <p:cNvSpPr>
              <a:spLocks noChangeArrowheads="1"/>
            </p:cNvSpPr>
            <p:nvPr/>
          </p:nvSpPr>
          <p:spPr bwMode="gray">
            <a:xfrm>
              <a:off x="323" y="1602"/>
              <a:ext cx="1317" cy="13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Oval 15"/>
            <p:cNvSpPr>
              <a:spLocks noChangeArrowheads="1"/>
            </p:cNvSpPr>
            <p:nvPr/>
          </p:nvSpPr>
          <p:spPr bwMode="gray">
            <a:xfrm>
              <a:off x="344" y="1623"/>
              <a:ext cx="1276" cy="127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Oval 16"/>
            <p:cNvSpPr>
              <a:spLocks noChangeArrowheads="1"/>
            </p:cNvSpPr>
            <p:nvPr/>
          </p:nvSpPr>
          <p:spPr bwMode="gray">
            <a:xfrm>
              <a:off x="360" y="1630"/>
              <a:ext cx="1246" cy="124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Oval 17"/>
            <p:cNvSpPr>
              <a:spLocks noChangeArrowheads="1"/>
            </p:cNvSpPr>
            <p:nvPr/>
          </p:nvSpPr>
          <p:spPr bwMode="gray">
            <a:xfrm>
              <a:off x="374" y="1642"/>
              <a:ext cx="1184" cy="116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Oval 18"/>
            <p:cNvSpPr>
              <a:spLocks noChangeArrowheads="1"/>
            </p:cNvSpPr>
            <p:nvPr/>
          </p:nvSpPr>
          <p:spPr bwMode="gray">
            <a:xfrm>
              <a:off x="443" y="1675"/>
              <a:ext cx="1053" cy="9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34" name="Picture 19" descr="mark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" y="1773"/>
              <a:ext cx="1011" cy="10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AutoShape 7"/>
          <p:cNvSpPr>
            <a:spLocks noChangeArrowheads="1"/>
          </p:cNvSpPr>
          <p:nvPr/>
        </p:nvSpPr>
        <p:spPr bwMode="gray">
          <a:xfrm>
            <a:off x="3483964" y="2968402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5BBE4E"/>
              </a:gs>
              <a:gs pos="100000">
                <a:srgbClr val="5BBE4E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AutoShape 8"/>
          <p:cNvSpPr>
            <a:spLocks noChangeArrowheads="1"/>
          </p:cNvSpPr>
          <p:nvPr/>
        </p:nvSpPr>
        <p:spPr bwMode="gray">
          <a:xfrm>
            <a:off x="4363439" y="3414489"/>
            <a:ext cx="376237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AutoShape 9"/>
          <p:cNvSpPr>
            <a:spLocks noChangeArrowheads="1"/>
          </p:cNvSpPr>
          <p:nvPr/>
        </p:nvSpPr>
        <p:spPr bwMode="ltGray">
          <a:xfrm>
            <a:off x="3522064" y="4490814"/>
            <a:ext cx="5422900" cy="131445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8F038F"/>
              </a:gs>
              <a:gs pos="100000">
                <a:srgbClr val="8F038F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AutoShape 10"/>
          <p:cNvSpPr>
            <a:spLocks noChangeArrowheads="1"/>
          </p:cNvSpPr>
          <p:nvPr/>
        </p:nvSpPr>
        <p:spPr bwMode="gray">
          <a:xfrm>
            <a:off x="4336451" y="4955952"/>
            <a:ext cx="376238" cy="347662"/>
          </a:xfrm>
          <a:prstGeom prst="rightArrow">
            <a:avLst>
              <a:gd name="adj1" fmla="val 50000"/>
              <a:gd name="adj2" fmla="val 45091"/>
            </a:avLst>
          </a:prstGeom>
          <a:solidFill>
            <a:srgbClr val="FEFE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AutoShape 11"/>
          <p:cNvSpPr>
            <a:spLocks noChangeArrowheads="1"/>
          </p:cNvSpPr>
          <p:nvPr/>
        </p:nvSpPr>
        <p:spPr bwMode="gray">
          <a:xfrm>
            <a:off x="3483964" y="1472977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F77A1D">
                  <a:alpha val="80000"/>
                </a:srgbClr>
              </a:gs>
              <a:gs pos="100000">
                <a:srgbClr val="F77A1D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AutoShape 12"/>
          <p:cNvSpPr>
            <a:spLocks noChangeArrowheads="1"/>
          </p:cNvSpPr>
          <p:nvPr/>
        </p:nvSpPr>
        <p:spPr bwMode="gray">
          <a:xfrm>
            <a:off x="4344389" y="1919064"/>
            <a:ext cx="376237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AutoShape 13"/>
          <p:cNvSpPr>
            <a:spLocks noChangeArrowheads="1"/>
          </p:cNvSpPr>
          <p:nvPr/>
        </p:nvSpPr>
        <p:spPr bwMode="gray">
          <a:xfrm>
            <a:off x="2901351" y="1457102"/>
            <a:ext cx="1628775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F77A1D"/>
              </a:gs>
              <a:gs pos="100000">
                <a:srgbClr val="F77A1D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Freeform 14"/>
          <p:cNvSpPr>
            <a:spLocks/>
          </p:cNvSpPr>
          <p:nvPr/>
        </p:nvSpPr>
        <p:spPr bwMode="gray">
          <a:xfrm>
            <a:off x="2964851" y="1522189"/>
            <a:ext cx="811213" cy="649288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F77A1D">
                  <a:gamma/>
                  <a:tint val="48627"/>
                  <a:invGamma/>
                </a:srgbClr>
              </a:gs>
              <a:gs pos="50000">
                <a:srgbClr val="F77A1D">
                  <a:alpha val="0"/>
                </a:srgbClr>
              </a:gs>
              <a:gs pos="100000">
                <a:srgbClr val="F77A1D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2" name="AutoShape 15"/>
          <p:cNvSpPr>
            <a:spLocks noChangeArrowheads="1"/>
          </p:cNvSpPr>
          <p:nvPr/>
        </p:nvSpPr>
        <p:spPr bwMode="gray">
          <a:xfrm>
            <a:off x="2914051" y="2958877"/>
            <a:ext cx="1628775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5BBE4E"/>
              </a:gs>
              <a:gs pos="100000">
                <a:srgbClr val="5BBE4E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Freeform 16"/>
          <p:cNvSpPr>
            <a:spLocks/>
          </p:cNvSpPr>
          <p:nvPr/>
        </p:nvSpPr>
        <p:spPr bwMode="gray">
          <a:xfrm>
            <a:off x="2968026" y="3023964"/>
            <a:ext cx="811213" cy="649288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BBE4E">
                  <a:gamma/>
                  <a:tint val="48627"/>
                  <a:invGamma/>
                </a:srgbClr>
              </a:gs>
              <a:gs pos="50000">
                <a:srgbClr val="5BBE4E">
                  <a:alpha val="0"/>
                </a:srgbClr>
              </a:gs>
              <a:gs pos="100000">
                <a:srgbClr val="5BBE4E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AutoShape 17"/>
          <p:cNvSpPr>
            <a:spLocks noChangeArrowheads="1"/>
          </p:cNvSpPr>
          <p:nvPr/>
        </p:nvSpPr>
        <p:spPr bwMode="gray">
          <a:xfrm>
            <a:off x="2895001" y="4481289"/>
            <a:ext cx="1628775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8F038F"/>
              </a:gs>
              <a:gs pos="100000">
                <a:srgbClr val="8F038F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Freeform 18"/>
          <p:cNvSpPr>
            <a:spLocks/>
          </p:cNvSpPr>
          <p:nvPr/>
        </p:nvSpPr>
        <p:spPr bwMode="gray">
          <a:xfrm>
            <a:off x="2948976" y="4536852"/>
            <a:ext cx="811213" cy="64928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8F038F">
                  <a:gamma/>
                  <a:tint val="48627"/>
                  <a:invGamma/>
                </a:srgbClr>
              </a:gs>
              <a:gs pos="50000">
                <a:srgbClr val="8F038F">
                  <a:alpha val="0"/>
                </a:srgbClr>
              </a:gs>
              <a:gs pos="100000">
                <a:srgbClr val="8F038F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Text Box 20"/>
          <p:cNvSpPr txBox="1">
            <a:spLocks noChangeArrowheads="1"/>
          </p:cNvSpPr>
          <p:nvPr/>
        </p:nvSpPr>
        <p:spPr bwMode="black">
          <a:xfrm>
            <a:off x="4753964" y="1685702"/>
            <a:ext cx="393223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67" name="Text Box 21"/>
          <p:cNvSpPr txBox="1">
            <a:spLocks noChangeArrowheads="1"/>
          </p:cNvSpPr>
          <p:nvPr/>
        </p:nvSpPr>
        <p:spPr bwMode="black">
          <a:xfrm>
            <a:off x="4753964" y="3181127"/>
            <a:ext cx="393223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68" name="Text Box 22"/>
          <p:cNvSpPr txBox="1">
            <a:spLocks noChangeArrowheads="1"/>
          </p:cNvSpPr>
          <p:nvPr/>
        </p:nvSpPr>
        <p:spPr bwMode="black">
          <a:xfrm>
            <a:off x="4753964" y="4762277"/>
            <a:ext cx="393223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69" name="Text Box 24"/>
          <p:cNvSpPr txBox="1">
            <a:spLocks noChangeArrowheads="1"/>
          </p:cNvSpPr>
          <p:nvPr/>
        </p:nvSpPr>
        <p:spPr bwMode="white">
          <a:xfrm>
            <a:off x="2882301" y="1626964"/>
            <a:ext cx="16732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EFFFF"/>
                </a:solidFill>
                <a:ea typeface="宋体" charset="-122"/>
              </a:rPr>
              <a:t> </a:t>
            </a:r>
            <a:r>
              <a:rPr lang="en-US" altLang="zh-CN" sz="2400" b="1">
                <a:solidFill>
                  <a:srgbClr val="FEFFFF"/>
                </a:solidFill>
                <a:ea typeface="宋体" charset="-122"/>
              </a:rPr>
              <a:t>Content Title</a:t>
            </a:r>
          </a:p>
        </p:txBody>
      </p:sp>
      <p:sp>
        <p:nvSpPr>
          <p:cNvPr id="70" name="Text Box 25"/>
          <p:cNvSpPr txBox="1">
            <a:spLocks noChangeArrowheads="1"/>
          </p:cNvSpPr>
          <p:nvPr/>
        </p:nvSpPr>
        <p:spPr bwMode="white">
          <a:xfrm>
            <a:off x="2882301" y="3185889"/>
            <a:ext cx="16732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EFFFF"/>
                </a:solidFill>
                <a:ea typeface="宋体" charset="-122"/>
              </a:rPr>
              <a:t> </a:t>
            </a:r>
            <a:r>
              <a:rPr lang="en-US" altLang="zh-CN" sz="2400" b="1">
                <a:solidFill>
                  <a:srgbClr val="FEFFFF"/>
                </a:solidFill>
                <a:ea typeface="宋体" charset="-122"/>
              </a:rPr>
              <a:t>Content Title</a:t>
            </a:r>
          </a:p>
        </p:txBody>
      </p:sp>
      <p:sp>
        <p:nvSpPr>
          <p:cNvPr id="71" name="Text Box 26"/>
          <p:cNvSpPr txBox="1">
            <a:spLocks noChangeArrowheads="1"/>
          </p:cNvSpPr>
          <p:nvPr/>
        </p:nvSpPr>
        <p:spPr bwMode="white">
          <a:xfrm>
            <a:off x="2810864" y="4744814"/>
            <a:ext cx="16732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EFFFF"/>
                </a:solidFill>
                <a:ea typeface="宋体" charset="-122"/>
              </a:rPr>
              <a:t> </a:t>
            </a:r>
            <a:r>
              <a:rPr lang="en-US" altLang="zh-CN" sz="2400" b="1">
                <a:solidFill>
                  <a:srgbClr val="FEFFFF"/>
                </a:solidFill>
                <a:ea typeface="宋体" charset="-122"/>
              </a:rPr>
              <a:t>Content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17532</TotalTime>
  <Words>54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679</cp:revision>
  <dcterms:created xsi:type="dcterms:W3CDTF">2009-02-11T05:37:22Z</dcterms:created>
  <dcterms:modified xsi:type="dcterms:W3CDTF">2012-07-18T12:54:31Z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