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Rectangle 3"/>
          <p:cNvSpPr>
            <a:spLocks noChangeArrowheads="1"/>
          </p:cNvSpPr>
          <p:nvPr/>
        </p:nvSpPr>
        <p:spPr bwMode="gray">
          <a:xfrm>
            <a:off x="1289050" y="2179073"/>
            <a:ext cx="3367088" cy="766763"/>
          </a:xfrm>
          <a:prstGeom prst="rect">
            <a:avLst/>
          </a:prstGeom>
          <a:solidFill>
            <a:srgbClr val="CCE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E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4" name="Rectangle 4"/>
          <p:cNvSpPr>
            <a:spLocks noChangeArrowheads="1"/>
          </p:cNvSpPr>
          <p:nvPr/>
        </p:nvSpPr>
        <p:spPr bwMode="gray">
          <a:xfrm>
            <a:off x="1289050" y="2972823"/>
            <a:ext cx="3367088" cy="766763"/>
          </a:xfrm>
          <a:prstGeom prst="rect">
            <a:avLst/>
          </a:prstGeom>
          <a:solidFill>
            <a:srgbClr val="CCE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E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5" name="Rectangle 5"/>
          <p:cNvSpPr>
            <a:spLocks noChangeArrowheads="1"/>
          </p:cNvSpPr>
          <p:nvPr/>
        </p:nvSpPr>
        <p:spPr bwMode="gray">
          <a:xfrm>
            <a:off x="1289050" y="3772923"/>
            <a:ext cx="3367088" cy="766763"/>
          </a:xfrm>
          <a:prstGeom prst="rect">
            <a:avLst/>
          </a:prstGeom>
          <a:solidFill>
            <a:srgbClr val="CCEC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E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6" name="AutoShape 6"/>
          <p:cNvSpPr>
            <a:spLocks noChangeArrowheads="1"/>
          </p:cNvSpPr>
          <p:nvPr/>
        </p:nvSpPr>
        <p:spPr bwMode="gray">
          <a:xfrm rot="308465">
            <a:off x="6870700" y="2175898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7" name="Oval 7"/>
          <p:cNvSpPr>
            <a:spLocks noChangeArrowheads="1"/>
          </p:cNvSpPr>
          <p:nvPr/>
        </p:nvSpPr>
        <p:spPr bwMode="ltGray">
          <a:xfrm>
            <a:off x="6284913" y="1674248"/>
            <a:ext cx="1319212" cy="1319213"/>
          </a:xfrm>
          <a:prstGeom prst="ellipse">
            <a:avLst/>
          </a:prstGeom>
          <a:gradFill rotWithShape="0">
            <a:gsLst>
              <a:gs pos="0">
                <a:srgbClr val="8F038F">
                  <a:gamma/>
                  <a:shade val="66275"/>
                  <a:invGamma/>
                </a:srgbClr>
              </a:gs>
              <a:gs pos="50000">
                <a:srgbClr val="8F038F"/>
              </a:gs>
              <a:gs pos="100000">
                <a:srgbClr val="8F038F">
                  <a:gamma/>
                  <a:shade val="66275"/>
                  <a:invGamma/>
                </a:srgbClr>
              </a:gs>
            </a:gsLst>
            <a:lin ang="27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tx2">
                      <a:alpha val="19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8" name="Oval 8"/>
          <p:cNvSpPr>
            <a:spLocks noChangeArrowheads="1"/>
          </p:cNvSpPr>
          <p:nvPr/>
        </p:nvSpPr>
        <p:spPr bwMode="gray">
          <a:xfrm>
            <a:off x="7542213" y="3487173"/>
            <a:ext cx="1320800" cy="1320800"/>
          </a:xfrm>
          <a:prstGeom prst="ellipse">
            <a:avLst/>
          </a:prstGeom>
          <a:gradFill rotWithShape="0">
            <a:gsLst>
              <a:gs pos="0">
                <a:srgbClr val="5BBE4E">
                  <a:gamma/>
                  <a:shade val="36078"/>
                  <a:invGamma/>
                </a:srgbClr>
              </a:gs>
              <a:gs pos="50000">
                <a:srgbClr val="5BBE4E"/>
              </a:gs>
              <a:gs pos="100000">
                <a:srgbClr val="5BBE4E">
                  <a:gamma/>
                  <a:shade val="36078"/>
                  <a:invGamma/>
                </a:srgbClr>
              </a:gs>
            </a:gsLst>
            <a:lin ang="27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9" name="AutoShape 9"/>
          <p:cNvSpPr>
            <a:spLocks noChangeArrowheads="1"/>
          </p:cNvSpPr>
          <p:nvPr/>
        </p:nvSpPr>
        <p:spPr bwMode="gray">
          <a:xfrm rot="7527986">
            <a:off x="6196806" y="3597505"/>
            <a:ext cx="1589087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0" name="AutoShape 10"/>
          <p:cNvSpPr>
            <a:spLocks noChangeArrowheads="1"/>
          </p:cNvSpPr>
          <p:nvPr/>
        </p:nvSpPr>
        <p:spPr bwMode="gray">
          <a:xfrm rot="15216000">
            <a:off x="5267325" y="2366398"/>
            <a:ext cx="1589088" cy="1703388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1" name="Oval 11"/>
          <p:cNvSpPr>
            <a:spLocks noChangeArrowheads="1"/>
          </p:cNvSpPr>
          <p:nvPr/>
        </p:nvSpPr>
        <p:spPr bwMode="gray">
          <a:xfrm>
            <a:off x="5183188" y="3491936"/>
            <a:ext cx="1320800" cy="1319212"/>
          </a:xfrm>
          <a:prstGeom prst="ellipse">
            <a:avLst/>
          </a:prstGeom>
          <a:gradFill rotWithShape="1">
            <a:gsLst>
              <a:gs pos="0">
                <a:srgbClr val="F77A1D"/>
              </a:gs>
              <a:gs pos="100000">
                <a:srgbClr val="F77A1D">
                  <a:gamma/>
                  <a:shade val="81961"/>
                  <a:invGamma/>
                </a:srgbClr>
              </a:gs>
            </a:gsLst>
            <a:lin ang="54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32" name="Group 12"/>
          <p:cNvGrpSpPr>
            <a:grpSpLocks/>
          </p:cNvGrpSpPr>
          <p:nvPr/>
        </p:nvGrpSpPr>
        <p:grpSpPr bwMode="auto">
          <a:xfrm rot="10082854">
            <a:off x="6127750" y="2629923"/>
            <a:ext cx="1196975" cy="303213"/>
            <a:chOff x="2598" y="1026"/>
            <a:chExt cx="957" cy="242"/>
          </a:xfrm>
        </p:grpSpPr>
        <p:grpSp>
          <p:nvGrpSpPr>
            <p:cNvPr id="233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245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51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6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47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8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34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235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41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2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3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6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7" name="AutoShape 3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AutoShape 3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9" name="AutoShape 3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AutoShape 3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55" name="Group 35"/>
          <p:cNvGrpSpPr>
            <a:grpSpLocks/>
          </p:cNvGrpSpPr>
          <p:nvPr/>
        </p:nvGrpSpPr>
        <p:grpSpPr bwMode="auto">
          <a:xfrm rot="10082854">
            <a:off x="5032375" y="4450786"/>
            <a:ext cx="1198563" cy="303212"/>
            <a:chOff x="2598" y="1026"/>
            <a:chExt cx="957" cy="242"/>
          </a:xfrm>
        </p:grpSpPr>
        <p:grpSp>
          <p:nvGrpSpPr>
            <p:cNvPr id="256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268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74" name="AutoShape 3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5" name="AutoShape 3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6" name="AutoShape 4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7" name="AutoShape 4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69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70" name="AutoShape 4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1" name="AutoShape 4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2" name="AutoShape 4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3" name="AutoShape 4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57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258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64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5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7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9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60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3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78" name="Group 58"/>
          <p:cNvGrpSpPr>
            <a:grpSpLocks/>
          </p:cNvGrpSpPr>
          <p:nvPr/>
        </p:nvGrpSpPr>
        <p:grpSpPr bwMode="auto">
          <a:xfrm rot="10082854">
            <a:off x="7407275" y="4449198"/>
            <a:ext cx="1196975" cy="303213"/>
            <a:chOff x="2598" y="1026"/>
            <a:chExt cx="957" cy="242"/>
          </a:xfrm>
        </p:grpSpPr>
        <p:grpSp>
          <p:nvGrpSpPr>
            <p:cNvPr id="279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291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97" name="AutoShape 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8" name="AutoShape 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AutoShape 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AutoShape 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2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93" name="AutoShape 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4" name="AutoShape 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5" name="AutoShape 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6" name="AutoShape 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80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281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7" name="AutoShape 7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8" name="AutoShape 7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9" name="AutoShape 7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0" name="AutoShape 7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82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83" name="AutoShape 7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AutoShape 7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AutoShape 7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AutoShape 8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301" name="Group 81"/>
          <p:cNvGrpSpPr>
            <a:grpSpLocks/>
          </p:cNvGrpSpPr>
          <p:nvPr/>
        </p:nvGrpSpPr>
        <p:grpSpPr bwMode="auto">
          <a:xfrm>
            <a:off x="6675438" y="1794898"/>
            <a:ext cx="1196975" cy="303213"/>
            <a:chOff x="2598" y="1026"/>
            <a:chExt cx="957" cy="242"/>
          </a:xfrm>
        </p:grpSpPr>
        <p:grpSp>
          <p:nvGrpSpPr>
            <p:cNvPr id="302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314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0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2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15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16" name="AutoShape 8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AutoShape 9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AutoShape 9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AutoShape 9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03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304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10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2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5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06" name="AutoShape 10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AutoShape 10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8" name="AutoShape 10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AutoShape 10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324" name="Group 104"/>
          <p:cNvGrpSpPr>
            <a:grpSpLocks/>
          </p:cNvGrpSpPr>
          <p:nvPr/>
        </p:nvGrpSpPr>
        <p:grpSpPr bwMode="auto">
          <a:xfrm rot="344040">
            <a:off x="7958138" y="3630048"/>
            <a:ext cx="1198562" cy="303213"/>
            <a:chOff x="2598" y="1026"/>
            <a:chExt cx="957" cy="242"/>
          </a:xfrm>
        </p:grpSpPr>
        <p:grpSp>
          <p:nvGrpSpPr>
            <p:cNvPr id="325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337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43" name="AutoShape 1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AutoShape 1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5" name="AutoShape 1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AutoShape 1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8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39" name="AutoShape 1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0" name="AutoShape 1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1" name="AutoShape 1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2" name="AutoShape 1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26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327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33" name="AutoShape 1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4" name="AutoShape 1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5" name="AutoShape 1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6" name="AutoShape 1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28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9" name="AutoShape 1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0" name="AutoShape 1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1" name="AutoShape 1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2" name="AutoShape 1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347" name="Group 127"/>
          <p:cNvGrpSpPr>
            <a:grpSpLocks/>
          </p:cNvGrpSpPr>
          <p:nvPr/>
        </p:nvGrpSpPr>
        <p:grpSpPr bwMode="auto">
          <a:xfrm rot="-232145">
            <a:off x="5551488" y="3603061"/>
            <a:ext cx="1235075" cy="331787"/>
            <a:chOff x="1824" y="2448"/>
            <a:chExt cx="987" cy="266"/>
          </a:xfrm>
        </p:grpSpPr>
        <p:grpSp>
          <p:nvGrpSpPr>
            <p:cNvPr id="348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372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384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90" name="AutoShape 13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91" name="AutoShape 13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92" name="AutoShape 13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93" name="AutoShape 13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85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86" name="AutoShape 13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7" name="AutoShape 13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8" name="AutoShape 13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9" name="AutoShape 13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373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374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80" name="AutoShape 14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1" name="AutoShape 14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2" name="AutoShape 14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83" name="AutoShape 14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75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76" name="AutoShape 14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7" name="AutoShape 14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8" name="AutoShape 14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9" name="AutoShape 15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349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350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362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68" name="AutoShape 15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9" name="AutoShape 15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0" name="AutoShape 15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71" name="AutoShape 15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63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64" name="AutoShape 15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5" name="AutoShape 16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6" name="AutoShape 16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7" name="AutoShape 16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351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352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358" name="AutoShape 165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9" name="AutoShape 166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0" name="AutoShape 167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61" name="AutoShape 168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353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354" name="AutoShape 170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5" name="AutoShape 171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6" name="AutoShape 172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7" name="AutoShape 173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</p:grpSp>
      <p:sp>
        <p:nvSpPr>
          <p:cNvPr id="394" name="Rectangle 174"/>
          <p:cNvSpPr>
            <a:spLocks noChangeArrowheads="1"/>
          </p:cNvSpPr>
          <p:nvPr/>
        </p:nvSpPr>
        <p:spPr bwMode="ltGray">
          <a:xfrm>
            <a:off x="352425" y="2179073"/>
            <a:ext cx="1169988" cy="766763"/>
          </a:xfrm>
          <a:prstGeom prst="rect">
            <a:avLst/>
          </a:prstGeom>
          <a:solidFill>
            <a:srgbClr val="8F038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5" name="Rectangle 175"/>
          <p:cNvSpPr>
            <a:spLocks noChangeArrowheads="1"/>
          </p:cNvSpPr>
          <p:nvPr/>
        </p:nvSpPr>
        <p:spPr bwMode="gray">
          <a:xfrm>
            <a:off x="352425" y="2972823"/>
            <a:ext cx="1169988" cy="766763"/>
          </a:xfrm>
          <a:prstGeom prst="rect">
            <a:avLst/>
          </a:prstGeom>
          <a:solidFill>
            <a:srgbClr val="F77A1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6" name="Rectangle 176"/>
          <p:cNvSpPr>
            <a:spLocks noChangeArrowheads="1"/>
          </p:cNvSpPr>
          <p:nvPr/>
        </p:nvSpPr>
        <p:spPr bwMode="gray">
          <a:xfrm>
            <a:off x="352425" y="3772923"/>
            <a:ext cx="1169988" cy="766763"/>
          </a:xfrm>
          <a:prstGeom prst="rect">
            <a:avLst/>
          </a:prstGeom>
          <a:solidFill>
            <a:srgbClr val="5BBE4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7" name="Rectangle 177"/>
          <p:cNvSpPr>
            <a:spLocks noChangeArrowheads="1"/>
          </p:cNvSpPr>
          <p:nvPr/>
        </p:nvSpPr>
        <p:spPr bwMode="white">
          <a:xfrm>
            <a:off x="469900" y="2360048"/>
            <a:ext cx="933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Reality</a:t>
            </a:r>
          </a:p>
        </p:txBody>
      </p:sp>
      <p:sp>
        <p:nvSpPr>
          <p:cNvPr id="398" name="Rectangle 178"/>
          <p:cNvSpPr>
            <a:spLocks noChangeArrowheads="1"/>
          </p:cNvSpPr>
          <p:nvPr/>
        </p:nvSpPr>
        <p:spPr bwMode="white">
          <a:xfrm>
            <a:off x="438150" y="3188723"/>
            <a:ext cx="996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Identity</a:t>
            </a:r>
          </a:p>
        </p:txBody>
      </p:sp>
      <p:sp>
        <p:nvSpPr>
          <p:cNvPr id="399" name="Rectangle 179"/>
          <p:cNvSpPr>
            <a:spLocks noChangeArrowheads="1"/>
          </p:cNvSpPr>
          <p:nvPr/>
        </p:nvSpPr>
        <p:spPr bwMode="white">
          <a:xfrm>
            <a:off x="323850" y="3979298"/>
            <a:ext cx="122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Creativity</a:t>
            </a:r>
          </a:p>
        </p:txBody>
      </p:sp>
      <p:sp>
        <p:nvSpPr>
          <p:cNvPr id="400" name="Rectangle 180"/>
          <p:cNvSpPr>
            <a:spLocks noChangeArrowheads="1"/>
          </p:cNvSpPr>
          <p:nvPr/>
        </p:nvSpPr>
        <p:spPr bwMode="auto">
          <a:xfrm>
            <a:off x="1601788" y="2296548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401" name="Rectangle 181"/>
          <p:cNvSpPr>
            <a:spLocks noChangeArrowheads="1"/>
          </p:cNvSpPr>
          <p:nvPr/>
        </p:nvSpPr>
        <p:spPr bwMode="auto">
          <a:xfrm>
            <a:off x="1601788" y="3085536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402" name="Rectangle 182"/>
          <p:cNvSpPr>
            <a:spLocks noChangeArrowheads="1"/>
          </p:cNvSpPr>
          <p:nvPr/>
        </p:nvSpPr>
        <p:spPr bwMode="auto">
          <a:xfrm>
            <a:off x="1601788" y="3895161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403" name="Rectangle 183"/>
          <p:cNvSpPr>
            <a:spLocks noChangeArrowheads="1"/>
          </p:cNvSpPr>
          <p:nvPr/>
        </p:nvSpPr>
        <p:spPr bwMode="gray">
          <a:xfrm>
            <a:off x="6472238" y="2136211"/>
            <a:ext cx="93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Reality</a:t>
            </a:r>
          </a:p>
        </p:txBody>
      </p:sp>
      <p:sp>
        <p:nvSpPr>
          <p:cNvPr id="404" name="Rectangle 184"/>
          <p:cNvSpPr>
            <a:spLocks noChangeArrowheads="1"/>
          </p:cNvSpPr>
          <p:nvPr/>
        </p:nvSpPr>
        <p:spPr bwMode="gray">
          <a:xfrm>
            <a:off x="5329238" y="3965011"/>
            <a:ext cx="996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Identity</a:t>
            </a:r>
          </a:p>
        </p:txBody>
      </p:sp>
      <p:sp>
        <p:nvSpPr>
          <p:cNvPr id="405" name="Rectangle 185"/>
          <p:cNvSpPr>
            <a:spLocks noChangeArrowheads="1"/>
          </p:cNvSpPr>
          <p:nvPr/>
        </p:nvSpPr>
        <p:spPr bwMode="gray">
          <a:xfrm>
            <a:off x="7604125" y="3945961"/>
            <a:ext cx="1225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Creativity</a:t>
            </a:r>
          </a:p>
        </p:txBody>
      </p:sp>
      <p:sp>
        <p:nvSpPr>
          <p:cNvPr id="406" name="Rectangle 186"/>
          <p:cNvSpPr>
            <a:spLocks noChangeArrowheads="1"/>
          </p:cNvSpPr>
          <p:nvPr/>
        </p:nvSpPr>
        <p:spPr bwMode="auto">
          <a:xfrm>
            <a:off x="458788" y="4596836"/>
            <a:ext cx="40941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407" name="Rectangle 187"/>
          <p:cNvSpPr>
            <a:spLocks noChangeArrowheads="1"/>
          </p:cNvSpPr>
          <p:nvPr/>
        </p:nvSpPr>
        <p:spPr bwMode="auto">
          <a:xfrm>
            <a:off x="377825" y="1512323"/>
            <a:ext cx="3668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ea typeface="宋体" charset="-122"/>
              </a:rPr>
              <a:t>A title about 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17543</TotalTime>
  <Words>52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669</cp:revision>
  <dcterms:created xsi:type="dcterms:W3CDTF">2009-02-11T05:37:22Z</dcterms:created>
  <dcterms:modified xsi:type="dcterms:W3CDTF">2012-07-18T12:35:26Z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