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AutoShape 3"/>
          <p:cNvSpPr>
            <a:spLocks noChangeArrowheads="1"/>
          </p:cNvSpPr>
          <p:nvPr/>
        </p:nvSpPr>
        <p:spPr bwMode="gray">
          <a:xfrm>
            <a:off x="555054" y="5094635"/>
            <a:ext cx="1885950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>
                    <a:alpha val="49001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3" name="AutoShape 4"/>
          <p:cNvSpPr>
            <a:spLocks noChangeArrowheads="1"/>
          </p:cNvSpPr>
          <p:nvPr/>
        </p:nvSpPr>
        <p:spPr bwMode="gray">
          <a:xfrm rot="16200000" flipV="1">
            <a:off x="1555179" y="4854923"/>
            <a:ext cx="54610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77A1D">
                  <a:gamma/>
                  <a:shade val="75686"/>
                  <a:invGamma/>
                </a:srgbClr>
              </a:gs>
              <a:gs pos="100000">
                <a:srgbClr val="F77A1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4" name="AutoShape 5"/>
          <p:cNvSpPr>
            <a:spLocks noChangeArrowheads="1"/>
          </p:cNvSpPr>
          <p:nvPr/>
        </p:nvSpPr>
        <p:spPr bwMode="gray">
          <a:xfrm rot="16200000" flipV="1">
            <a:off x="758254" y="4673948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4AB1E4">
                  <a:gamma/>
                  <a:shade val="75686"/>
                  <a:invGamma/>
                </a:srgbClr>
              </a:gs>
              <a:gs pos="100000">
                <a:srgbClr val="4AB1E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5" name="Text Box 6"/>
          <p:cNvSpPr txBox="1">
            <a:spLocks noChangeArrowheads="1"/>
          </p:cNvSpPr>
          <p:nvPr/>
        </p:nvSpPr>
        <p:spPr bwMode="gray">
          <a:xfrm>
            <a:off x="1047179" y="5385148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2004</a:t>
            </a:r>
          </a:p>
        </p:txBody>
      </p:sp>
      <p:grpSp>
        <p:nvGrpSpPr>
          <p:cNvPr id="196" name="Group 7"/>
          <p:cNvGrpSpPr>
            <a:grpSpLocks/>
          </p:cNvGrpSpPr>
          <p:nvPr/>
        </p:nvGrpSpPr>
        <p:grpSpPr bwMode="auto">
          <a:xfrm>
            <a:off x="764604" y="1268760"/>
            <a:ext cx="7381875" cy="1533525"/>
            <a:chOff x="912" y="960"/>
            <a:chExt cx="4258" cy="700"/>
          </a:xfrm>
        </p:grpSpPr>
        <p:sp>
          <p:nvSpPr>
            <p:cNvPr id="197" name="AutoShape 8"/>
            <p:cNvSpPr>
              <a:spLocks noChangeArrowheads="1"/>
            </p:cNvSpPr>
            <p:nvPr/>
          </p:nvSpPr>
          <p:spPr bwMode="gray">
            <a:xfrm>
              <a:off x="922" y="960"/>
              <a:ext cx="4240" cy="6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AutoShape 9"/>
            <p:cNvSpPr>
              <a:spLocks noChangeArrowheads="1"/>
            </p:cNvSpPr>
            <p:nvPr/>
          </p:nvSpPr>
          <p:spPr bwMode="gray">
            <a:xfrm>
              <a:off x="912" y="984"/>
              <a:ext cx="4258" cy="676"/>
            </a:xfrm>
            <a:prstGeom prst="roundRect">
              <a:avLst>
                <a:gd name="adj" fmla="val 16667"/>
              </a:avLst>
            </a:prstGeom>
            <a:solidFill>
              <a:srgbClr val="F5F5F5"/>
            </a:solidFill>
            <a:ln>
              <a:noFill/>
            </a:ln>
            <a:effectLst>
              <a:outerShdw dist="80322" dir="4293903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9" name="Group 10"/>
          <p:cNvGrpSpPr>
            <a:grpSpLocks/>
          </p:cNvGrpSpPr>
          <p:nvPr/>
        </p:nvGrpSpPr>
        <p:grpSpPr bwMode="auto">
          <a:xfrm>
            <a:off x="1112267" y="1398935"/>
            <a:ext cx="1238250" cy="1265238"/>
            <a:chOff x="1851" y="624"/>
            <a:chExt cx="812" cy="830"/>
          </a:xfrm>
        </p:grpSpPr>
        <p:sp>
          <p:nvSpPr>
            <p:cNvPr id="200" name="Oval 1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rgbClr val="4AB1E4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01" name="Picture 1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2" name="Rectangle 13"/>
          <p:cNvSpPr>
            <a:spLocks noChangeArrowheads="1"/>
          </p:cNvSpPr>
          <p:nvPr/>
        </p:nvSpPr>
        <p:spPr bwMode="gray">
          <a:xfrm>
            <a:off x="1378967" y="188788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</a:rPr>
              <a:t>Text</a:t>
            </a:r>
          </a:p>
        </p:txBody>
      </p:sp>
      <p:sp>
        <p:nvSpPr>
          <p:cNvPr id="203" name="AutoShape 14"/>
          <p:cNvSpPr>
            <a:spLocks noChangeArrowheads="1"/>
          </p:cNvSpPr>
          <p:nvPr/>
        </p:nvSpPr>
        <p:spPr bwMode="gray">
          <a:xfrm rot="21600000">
            <a:off x="2612454" y="1872010"/>
            <a:ext cx="696913" cy="442913"/>
          </a:xfrm>
          <a:prstGeom prst="rightArrow">
            <a:avLst>
              <a:gd name="adj1" fmla="val 49380"/>
              <a:gd name="adj2" fmla="val 38871"/>
            </a:avLst>
          </a:prstGeom>
          <a:gradFill rotWithShape="1">
            <a:gsLst>
              <a:gs pos="0">
                <a:srgbClr val="C0C0C0">
                  <a:gamma/>
                  <a:shade val="46275"/>
                  <a:invGamma/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0C0C0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4" name="Group 15"/>
          <p:cNvGrpSpPr>
            <a:grpSpLocks/>
          </p:cNvGrpSpPr>
          <p:nvPr/>
        </p:nvGrpSpPr>
        <p:grpSpPr bwMode="auto">
          <a:xfrm>
            <a:off x="3920554" y="1327498"/>
            <a:ext cx="1238250" cy="1265237"/>
            <a:chOff x="1851" y="624"/>
            <a:chExt cx="812" cy="830"/>
          </a:xfrm>
        </p:grpSpPr>
        <p:sp>
          <p:nvSpPr>
            <p:cNvPr id="205" name="Oval 16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rgbClr val="8F038F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06" name="Picture 1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7" name="Rectangle 18"/>
          <p:cNvSpPr>
            <a:spLocks noChangeArrowheads="1"/>
          </p:cNvSpPr>
          <p:nvPr/>
        </p:nvSpPr>
        <p:spPr bwMode="gray">
          <a:xfrm>
            <a:off x="4185667" y="181803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</a:rPr>
              <a:t>Text</a:t>
            </a:r>
          </a:p>
        </p:txBody>
      </p:sp>
      <p:sp>
        <p:nvSpPr>
          <p:cNvPr id="208" name="AutoShape 19"/>
          <p:cNvSpPr>
            <a:spLocks noChangeArrowheads="1"/>
          </p:cNvSpPr>
          <p:nvPr/>
        </p:nvSpPr>
        <p:spPr bwMode="gray">
          <a:xfrm rot="21600000">
            <a:off x="5273104" y="1711673"/>
            <a:ext cx="696913" cy="441325"/>
          </a:xfrm>
          <a:prstGeom prst="rightArrow">
            <a:avLst>
              <a:gd name="adj1" fmla="val 49380"/>
              <a:gd name="adj2" fmla="val 39011"/>
            </a:avLst>
          </a:prstGeom>
          <a:gradFill rotWithShape="1">
            <a:gsLst>
              <a:gs pos="0">
                <a:srgbClr val="C0C0C0">
                  <a:gamma/>
                  <a:shade val="46275"/>
                  <a:invGamma/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0C0C0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9" name="Group 20"/>
          <p:cNvGrpSpPr>
            <a:grpSpLocks/>
          </p:cNvGrpSpPr>
          <p:nvPr/>
        </p:nvGrpSpPr>
        <p:grpSpPr bwMode="auto">
          <a:xfrm>
            <a:off x="6352604" y="1327498"/>
            <a:ext cx="1236663" cy="1265237"/>
            <a:chOff x="1851" y="624"/>
            <a:chExt cx="812" cy="830"/>
          </a:xfrm>
        </p:grpSpPr>
        <p:sp>
          <p:nvSpPr>
            <p:cNvPr id="210" name="Oval 2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rgbClr val="F77A1D"/>
            </a:solid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11" name="Picture 2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2" name="Rectangle 23"/>
          <p:cNvSpPr>
            <a:spLocks noChangeArrowheads="1"/>
          </p:cNvSpPr>
          <p:nvPr/>
        </p:nvSpPr>
        <p:spPr bwMode="gray">
          <a:xfrm>
            <a:off x="6616129" y="181803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</a:rPr>
              <a:t>Text</a:t>
            </a:r>
          </a:p>
        </p:txBody>
      </p:sp>
      <p:sp>
        <p:nvSpPr>
          <p:cNvPr id="213" name="AutoShape 24"/>
          <p:cNvSpPr>
            <a:spLocks noChangeArrowheads="1"/>
          </p:cNvSpPr>
          <p:nvPr/>
        </p:nvSpPr>
        <p:spPr bwMode="gray">
          <a:xfrm>
            <a:off x="3455417" y="5094635"/>
            <a:ext cx="1885950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>
                    <a:alpha val="49001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4" name="AutoShape 25"/>
          <p:cNvSpPr>
            <a:spLocks noChangeArrowheads="1"/>
          </p:cNvSpPr>
          <p:nvPr/>
        </p:nvSpPr>
        <p:spPr bwMode="gray">
          <a:xfrm rot="16200000" flipV="1">
            <a:off x="4277742" y="4673948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77A1D">
                  <a:gamma/>
                  <a:shade val="75686"/>
                  <a:invGamma/>
                </a:srgbClr>
              </a:gs>
              <a:gs pos="100000">
                <a:srgbClr val="F77A1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5" name="AutoShape 26"/>
          <p:cNvSpPr>
            <a:spLocks noChangeArrowheads="1"/>
          </p:cNvSpPr>
          <p:nvPr/>
        </p:nvSpPr>
        <p:spPr bwMode="gray">
          <a:xfrm rot="16200000" flipV="1">
            <a:off x="3399061" y="4425504"/>
            <a:ext cx="1427162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4AB1E4">
                  <a:gamma/>
                  <a:shade val="75686"/>
                  <a:invGamma/>
                </a:srgbClr>
              </a:gs>
              <a:gs pos="100000">
                <a:srgbClr val="4AB1E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6" name="AutoShape 27"/>
          <p:cNvSpPr>
            <a:spLocks noChangeArrowheads="1"/>
          </p:cNvSpPr>
          <p:nvPr/>
        </p:nvSpPr>
        <p:spPr bwMode="gray">
          <a:xfrm>
            <a:off x="6066854" y="5094635"/>
            <a:ext cx="1884363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>
                    <a:alpha val="49001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7" name="AutoShape 28"/>
          <p:cNvSpPr>
            <a:spLocks noChangeArrowheads="1"/>
          </p:cNvSpPr>
          <p:nvPr/>
        </p:nvSpPr>
        <p:spPr bwMode="gray">
          <a:xfrm rot="16200000" flipV="1">
            <a:off x="6408166" y="4202461"/>
            <a:ext cx="1851025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77A1D">
                  <a:gamma/>
                  <a:shade val="75686"/>
                  <a:invGamma/>
                </a:srgbClr>
              </a:gs>
              <a:gs pos="100000">
                <a:srgbClr val="F77A1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8" name="AutoShape 29"/>
          <p:cNvSpPr>
            <a:spLocks noChangeArrowheads="1"/>
          </p:cNvSpPr>
          <p:nvPr/>
        </p:nvSpPr>
        <p:spPr bwMode="gray">
          <a:xfrm rot="16200000" flipV="1">
            <a:off x="5616004" y="4021485"/>
            <a:ext cx="2214563" cy="442913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4AB1E4">
                  <a:gamma/>
                  <a:shade val="75686"/>
                  <a:invGamma/>
                </a:srgbClr>
              </a:gs>
              <a:gs pos="100000">
                <a:srgbClr val="4AB1E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9" name="Text Box 30"/>
          <p:cNvSpPr txBox="1">
            <a:spLocks noChangeArrowheads="1"/>
          </p:cNvSpPr>
          <p:nvPr/>
        </p:nvSpPr>
        <p:spPr bwMode="gray">
          <a:xfrm>
            <a:off x="3961829" y="5385148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2005</a:t>
            </a:r>
          </a:p>
        </p:txBody>
      </p:sp>
      <p:sp>
        <p:nvSpPr>
          <p:cNvPr id="220" name="Text Box 31"/>
          <p:cNvSpPr txBox="1">
            <a:spLocks noChangeArrowheads="1"/>
          </p:cNvSpPr>
          <p:nvPr/>
        </p:nvSpPr>
        <p:spPr bwMode="gray">
          <a:xfrm>
            <a:off x="6595492" y="5385148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2006</a:t>
            </a:r>
          </a:p>
        </p:txBody>
      </p:sp>
      <p:sp>
        <p:nvSpPr>
          <p:cNvPr id="221" name="Text Box 32"/>
          <p:cNvSpPr txBox="1">
            <a:spLocks noChangeArrowheads="1"/>
          </p:cNvSpPr>
          <p:nvPr/>
        </p:nvSpPr>
        <p:spPr bwMode="gray">
          <a:xfrm>
            <a:off x="1425004" y="4091335"/>
            <a:ext cx="16637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22" name="Text Box 33"/>
          <p:cNvSpPr txBox="1">
            <a:spLocks noChangeArrowheads="1"/>
          </p:cNvSpPr>
          <p:nvPr/>
        </p:nvSpPr>
        <p:spPr bwMode="gray">
          <a:xfrm>
            <a:off x="2064767" y="4548535"/>
            <a:ext cx="1557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23" name="Text Box 34"/>
          <p:cNvSpPr txBox="1">
            <a:spLocks noChangeArrowheads="1"/>
          </p:cNvSpPr>
          <p:nvPr/>
        </p:nvSpPr>
        <p:spPr bwMode="gray">
          <a:xfrm>
            <a:off x="4377754" y="3904010"/>
            <a:ext cx="1530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24" name="Text Box 35"/>
          <p:cNvSpPr txBox="1">
            <a:spLocks noChangeArrowheads="1"/>
          </p:cNvSpPr>
          <p:nvPr/>
        </p:nvSpPr>
        <p:spPr bwMode="gray">
          <a:xfrm>
            <a:off x="4960367" y="4412010"/>
            <a:ext cx="1481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25" name="Text Box 36"/>
          <p:cNvSpPr txBox="1">
            <a:spLocks noChangeArrowheads="1"/>
          </p:cNvSpPr>
          <p:nvPr/>
        </p:nvSpPr>
        <p:spPr bwMode="gray">
          <a:xfrm>
            <a:off x="6960617" y="3024535"/>
            <a:ext cx="16144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26" name="Text Box 37"/>
          <p:cNvSpPr txBox="1">
            <a:spLocks noChangeArrowheads="1"/>
          </p:cNvSpPr>
          <p:nvPr/>
        </p:nvSpPr>
        <p:spPr bwMode="gray">
          <a:xfrm>
            <a:off x="7562279" y="3469035"/>
            <a:ext cx="154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17517</TotalTime>
  <Words>24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675</cp:revision>
  <dcterms:created xsi:type="dcterms:W3CDTF">2009-02-11T05:37:22Z</dcterms:created>
  <dcterms:modified xsi:type="dcterms:W3CDTF">2012-07-18T09:08:10Z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