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05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FF6600"/>
    <a:srgbClr val="99FF66"/>
    <a:srgbClr val="990099"/>
    <a:srgbClr val="FFCC66"/>
    <a:srgbClr val="FF9900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>
        <p:scale>
          <a:sx n="80" d="100"/>
          <a:sy n="80" d="100"/>
        </p:scale>
        <p:origin x="-129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2012/7/18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5652120" y="282134"/>
            <a:ext cx="3400931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图表大全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0" y="792942"/>
            <a:ext cx="9186863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6953875" y="323364"/>
            <a:ext cx="2082621" cy="369332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>
              <a:defRPr/>
            </a:pP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2012/7/18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AutoShape 3"/>
          <p:cNvSpPr>
            <a:spLocks noChangeArrowheads="1"/>
          </p:cNvSpPr>
          <p:nvPr/>
        </p:nvSpPr>
        <p:spPr bwMode="gray">
          <a:xfrm>
            <a:off x="1220043" y="1954684"/>
            <a:ext cx="6653213" cy="1144587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4AB1E4"/>
              </a:gs>
              <a:gs pos="100000">
                <a:srgbClr val="4AB1E4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0" name="AutoShape 4"/>
          <p:cNvSpPr>
            <a:spLocks noChangeArrowheads="1"/>
          </p:cNvSpPr>
          <p:nvPr/>
        </p:nvSpPr>
        <p:spPr bwMode="gray">
          <a:xfrm>
            <a:off x="1223218" y="3545359"/>
            <a:ext cx="6653213" cy="10191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8F038F"/>
              </a:gs>
              <a:gs pos="100000">
                <a:srgbClr val="8F038F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1" name="AutoShape 5"/>
          <p:cNvSpPr>
            <a:spLocks noChangeArrowheads="1"/>
          </p:cNvSpPr>
          <p:nvPr/>
        </p:nvSpPr>
        <p:spPr bwMode="gray">
          <a:xfrm>
            <a:off x="1231156" y="5061421"/>
            <a:ext cx="6653212" cy="1031875"/>
          </a:xfrm>
          <a:prstGeom prst="roundRect">
            <a:avLst>
              <a:gd name="adj" fmla="val 11921"/>
            </a:avLst>
          </a:prstGeom>
          <a:gradFill rotWithShape="1">
            <a:gsLst>
              <a:gs pos="0">
                <a:srgbClr val="F77A1D"/>
              </a:gs>
              <a:gs pos="100000">
                <a:srgbClr val="F77A1D">
                  <a:gamma/>
                  <a:shade val="69804"/>
                  <a:invGamma/>
                </a:srgbClr>
              </a:gs>
            </a:gsLst>
            <a:lin ang="5400000" scaled="1"/>
          </a:gradFill>
          <a:ln w="25400">
            <a:solidFill>
              <a:srgbClr val="FEFFFF"/>
            </a:solidFill>
            <a:round/>
            <a:headEnd/>
            <a:tailEnd/>
          </a:ln>
          <a:effectLst>
            <a:outerShdw dist="53882" dir="2700000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2" name="AutoShape 6"/>
          <p:cNvSpPr>
            <a:spLocks noChangeArrowheads="1"/>
          </p:cNvSpPr>
          <p:nvPr/>
        </p:nvSpPr>
        <p:spPr bwMode="gray">
          <a:xfrm flipV="1">
            <a:off x="1394668" y="2875434"/>
            <a:ext cx="6397625" cy="661987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8F038F">
                  <a:alpha val="39999"/>
                </a:srgbClr>
              </a:gs>
              <a:gs pos="100000">
                <a:srgbClr val="8F038F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3" name="AutoShape 7"/>
          <p:cNvSpPr>
            <a:spLocks noChangeArrowheads="1"/>
          </p:cNvSpPr>
          <p:nvPr/>
        </p:nvSpPr>
        <p:spPr bwMode="gray">
          <a:xfrm flipV="1">
            <a:off x="1297831" y="1283171"/>
            <a:ext cx="6502400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4AB1E4">
                  <a:alpha val="39999"/>
                </a:srgbClr>
              </a:gs>
              <a:gs pos="100000">
                <a:srgbClr val="4AB1E4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4" name="AutoShape 8"/>
          <p:cNvSpPr>
            <a:spLocks noChangeArrowheads="1"/>
          </p:cNvSpPr>
          <p:nvPr/>
        </p:nvSpPr>
        <p:spPr bwMode="gray">
          <a:xfrm flipV="1">
            <a:off x="1350218" y="4394671"/>
            <a:ext cx="6475413" cy="665163"/>
          </a:xfrm>
          <a:custGeom>
            <a:avLst/>
            <a:gdLst>
              <a:gd name="G0" fmla="+- 3813 0 0"/>
              <a:gd name="G1" fmla="+- 21600 0 3813"/>
              <a:gd name="G2" fmla="*/ 3813 1 2"/>
              <a:gd name="G3" fmla="+- 21600 0 G2"/>
              <a:gd name="G4" fmla="+/ 3813 21600 2"/>
              <a:gd name="G5" fmla="+/ G1 0 2"/>
              <a:gd name="G6" fmla="*/ 21600 21600 3813"/>
              <a:gd name="G7" fmla="*/ G6 1 2"/>
              <a:gd name="G8" fmla="+- 21600 0 G7"/>
              <a:gd name="G9" fmla="*/ 21600 1 2"/>
              <a:gd name="G10" fmla="+- 3813 0 G9"/>
              <a:gd name="G11" fmla="?: G10 G8 0"/>
              <a:gd name="G12" fmla="?: G10 G7 21600"/>
              <a:gd name="T0" fmla="*/ 19693 w 21600"/>
              <a:gd name="T1" fmla="*/ 10800 h 21600"/>
              <a:gd name="T2" fmla="*/ 10800 w 21600"/>
              <a:gd name="T3" fmla="*/ 21600 h 21600"/>
              <a:gd name="T4" fmla="*/ 1907 w 21600"/>
              <a:gd name="T5" fmla="*/ 10800 h 21600"/>
              <a:gd name="T6" fmla="*/ 10800 w 21600"/>
              <a:gd name="T7" fmla="*/ 0 h 21600"/>
              <a:gd name="T8" fmla="*/ 3707 w 21600"/>
              <a:gd name="T9" fmla="*/ 3707 h 21600"/>
              <a:gd name="T10" fmla="*/ 17893 w 21600"/>
              <a:gd name="T11" fmla="*/ 17893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T8" t="T9" r="T10" b="T11"/>
            <a:pathLst>
              <a:path w="21600" h="21600">
                <a:moveTo>
                  <a:pt x="0" y="0"/>
                </a:moveTo>
                <a:lnTo>
                  <a:pt x="3813" y="21600"/>
                </a:lnTo>
                <a:lnTo>
                  <a:pt x="17787" y="21600"/>
                </a:lnTo>
                <a:lnTo>
                  <a:pt x="21600" y="0"/>
                </a:lnTo>
                <a:close/>
              </a:path>
            </a:pathLst>
          </a:custGeom>
          <a:gradFill rotWithShape="1">
            <a:gsLst>
              <a:gs pos="0">
                <a:srgbClr val="F77A1D">
                  <a:alpha val="39999"/>
                </a:srgbClr>
              </a:gs>
              <a:gs pos="100000">
                <a:srgbClr val="F77A1D">
                  <a:gamma/>
                  <a:tint val="0"/>
                  <a:invGamma/>
                  <a:alpha val="0"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292929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55" name="Picture 9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7193" y="1997546"/>
            <a:ext cx="674688" cy="5746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6" name="Picture 10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4018" y="3591396"/>
            <a:ext cx="676275" cy="57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7" name="Picture 11" descr="Picture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gray">
          <a:xfrm>
            <a:off x="1278781" y="5102696"/>
            <a:ext cx="674687" cy="573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8" name="AutoShape 12"/>
          <p:cNvSpPr>
            <a:spLocks noChangeArrowheads="1"/>
          </p:cNvSpPr>
          <p:nvPr/>
        </p:nvSpPr>
        <p:spPr bwMode="gray">
          <a:xfrm>
            <a:off x="1707406" y="1727671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rgbClr val="4AB1E4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59" name="AutoShape 13"/>
          <p:cNvSpPr>
            <a:spLocks noChangeArrowheads="1"/>
          </p:cNvSpPr>
          <p:nvPr/>
        </p:nvSpPr>
        <p:spPr bwMode="gray">
          <a:xfrm>
            <a:off x="1707406" y="3337396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rgbClr val="8F038F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0" name="AutoShape 14"/>
          <p:cNvSpPr>
            <a:spLocks noChangeArrowheads="1"/>
          </p:cNvSpPr>
          <p:nvPr/>
        </p:nvSpPr>
        <p:spPr bwMode="gray">
          <a:xfrm>
            <a:off x="1707406" y="4839171"/>
            <a:ext cx="5791200" cy="457200"/>
          </a:xfrm>
          <a:prstGeom prst="roundRect">
            <a:avLst>
              <a:gd name="adj" fmla="val 16667"/>
            </a:avLst>
          </a:prstGeom>
          <a:solidFill>
            <a:srgbClr val="FEFFFF"/>
          </a:solidFill>
          <a:ln w="28575">
            <a:solidFill>
              <a:srgbClr val="F77A1D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161" name="Text Box 15"/>
          <p:cNvSpPr txBox="1">
            <a:spLocks noChangeArrowheads="1"/>
          </p:cNvSpPr>
          <p:nvPr/>
        </p:nvSpPr>
        <p:spPr bwMode="gray">
          <a:xfrm>
            <a:off x="1631206" y="2337271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EFFFF"/>
                </a:solidFill>
                <a:ea typeface="宋体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162" name="Text Box 16"/>
          <p:cNvSpPr txBox="1">
            <a:spLocks noChangeArrowheads="1"/>
          </p:cNvSpPr>
          <p:nvPr/>
        </p:nvSpPr>
        <p:spPr bwMode="gray">
          <a:xfrm>
            <a:off x="1631206" y="3873971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EFFFF"/>
                </a:solidFill>
                <a:ea typeface="宋体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163" name="Text Box 17"/>
          <p:cNvSpPr txBox="1">
            <a:spLocks noChangeArrowheads="1"/>
          </p:cNvSpPr>
          <p:nvPr/>
        </p:nvSpPr>
        <p:spPr bwMode="gray">
          <a:xfrm>
            <a:off x="1631206" y="5351934"/>
            <a:ext cx="6019800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FEFFFF"/>
                </a:solidFill>
                <a:ea typeface="宋体" charset="-122"/>
              </a:rPr>
              <a:t>- ThemeGallery</a:t>
            </a:r>
            <a:r>
              <a:rPr lang="en-US" altLang="zh-CN" sz="1600">
                <a:solidFill>
                  <a:srgbClr val="FEFFFF"/>
                </a:solidFill>
                <a:ea typeface="宋体" charset="-122"/>
              </a:rPr>
              <a:t> is a Design Digital Content &amp; Contents mall developed by Guild Design Inc.</a:t>
            </a:r>
          </a:p>
        </p:txBody>
      </p:sp>
      <p:sp>
        <p:nvSpPr>
          <p:cNvPr id="164" name="Rectangle 18"/>
          <p:cNvSpPr>
            <a:spLocks noChangeArrowheads="1"/>
          </p:cNvSpPr>
          <p:nvPr/>
        </p:nvSpPr>
        <p:spPr bwMode="gray">
          <a:xfrm>
            <a:off x="2088406" y="1727671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4AB1E4"/>
                </a:solidFill>
                <a:effectLst/>
                <a:uLnTx/>
                <a:uFillTx/>
                <a:ea typeface="宋体" charset="-122"/>
              </a:rPr>
              <a:t>Description of the company’s sub contents</a:t>
            </a:r>
          </a:p>
        </p:txBody>
      </p:sp>
      <p:sp>
        <p:nvSpPr>
          <p:cNvPr id="165" name="Rectangle 19"/>
          <p:cNvSpPr>
            <a:spLocks noChangeArrowheads="1"/>
          </p:cNvSpPr>
          <p:nvPr/>
        </p:nvSpPr>
        <p:spPr bwMode="gray">
          <a:xfrm>
            <a:off x="2088406" y="3346921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8F038F"/>
                </a:solidFill>
                <a:effectLst/>
                <a:uLnTx/>
                <a:uFillTx/>
                <a:ea typeface="宋体" charset="-122"/>
              </a:rPr>
              <a:t>Description of the company’s sub contents</a:t>
            </a:r>
          </a:p>
        </p:txBody>
      </p:sp>
      <p:sp>
        <p:nvSpPr>
          <p:cNvPr id="166" name="Rectangle 20"/>
          <p:cNvSpPr>
            <a:spLocks noChangeArrowheads="1"/>
          </p:cNvSpPr>
          <p:nvPr/>
        </p:nvSpPr>
        <p:spPr bwMode="gray">
          <a:xfrm>
            <a:off x="2088406" y="4850284"/>
            <a:ext cx="5029200" cy="422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17961" dir="2700000" algn="ctr" rotWithShape="0">
                    <a:srgbClr val="080808">
                      <a:alpha val="50000"/>
                    </a:srgbClr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800" b="1" i="0" u="none" strike="noStrike" kern="0" cap="none" spc="0" normalizeH="0" baseline="0" noProof="0">
                <a:ln>
                  <a:noFill/>
                </a:ln>
                <a:solidFill>
                  <a:srgbClr val="F77A1D"/>
                </a:solidFill>
                <a:effectLst/>
                <a:uLnTx/>
                <a:uFillTx/>
                <a:ea typeface="宋体" charset="-122"/>
              </a:rPr>
              <a:t>Description of the company’s sub contents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17542</TotalTime>
  <Words>66</Words>
  <Application>Microsoft Office PowerPoint</Application>
  <PresentationFormat>全屏显示(4:3)</PresentationFormat>
  <Paragraphs>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668</cp:revision>
  <dcterms:created xsi:type="dcterms:W3CDTF">2009-02-11T05:37:22Z</dcterms:created>
  <dcterms:modified xsi:type="dcterms:W3CDTF">2012-07-18T11:55:42Z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