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3"/>
          <p:cNvGrpSpPr>
            <a:grpSpLocks/>
          </p:cNvGrpSpPr>
          <p:nvPr/>
        </p:nvGrpSpPr>
        <p:grpSpPr bwMode="auto">
          <a:xfrm>
            <a:off x="1162000" y="4621883"/>
            <a:ext cx="2295525" cy="1365250"/>
            <a:chOff x="471" y="272"/>
            <a:chExt cx="1161" cy="1539"/>
          </a:xfrm>
        </p:grpSpPr>
        <p:sp>
          <p:nvSpPr>
            <p:cNvPr id="72" name="Oval 4"/>
            <p:cNvSpPr>
              <a:spLocks noChangeArrowheads="1"/>
            </p:cNvSpPr>
            <p:nvPr/>
          </p:nvSpPr>
          <p:spPr bwMode="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C1CF9D">
                    <a:gamma/>
                    <a:tint val="42353"/>
                    <a:invGamma/>
                  </a:srgbClr>
                </a:gs>
                <a:gs pos="100000">
                  <a:srgbClr val="C1CF9D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AutoShape 5"/>
            <p:cNvSpPr>
              <a:spLocks noChangeArrowheads="1"/>
            </p:cNvSpPr>
            <p:nvPr/>
          </p:nvSpPr>
          <p:spPr bwMode="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rgbClr val="4AB1E4">
                    <a:gamma/>
                    <a:shade val="46275"/>
                    <a:invGamma/>
                  </a:srgbClr>
                </a:gs>
                <a:gs pos="50000">
                  <a:srgbClr val="4AB1E4">
                    <a:alpha val="50000"/>
                  </a:srgbClr>
                </a:gs>
                <a:gs pos="100000">
                  <a:srgbClr val="4AB1E4">
                    <a:gamma/>
                    <a:shade val="4627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4" name="Group 6"/>
          <p:cNvGrpSpPr>
            <a:grpSpLocks/>
          </p:cNvGrpSpPr>
          <p:nvPr/>
        </p:nvGrpSpPr>
        <p:grpSpPr bwMode="auto">
          <a:xfrm>
            <a:off x="1162000" y="3326483"/>
            <a:ext cx="2295525" cy="1365250"/>
            <a:chOff x="471" y="272"/>
            <a:chExt cx="1161" cy="1539"/>
          </a:xfrm>
        </p:grpSpPr>
        <p:sp>
          <p:nvSpPr>
            <p:cNvPr id="75" name="Oval 7"/>
            <p:cNvSpPr>
              <a:spLocks noChangeArrowheads="1"/>
            </p:cNvSpPr>
            <p:nvPr/>
          </p:nvSpPr>
          <p:spPr bwMode="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C1CF9D">
                    <a:gamma/>
                    <a:tint val="42353"/>
                    <a:invGamma/>
                  </a:srgbClr>
                </a:gs>
                <a:gs pos="100000">
                  <a:srgbClr val="C1CF9D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AutoShape 8"/>
            <p:cNvSpPr>
              <a:spLocks noChangeArrowheads="1"/>
            </p:cNvSpPr>
            <p:nvPr/>
          </p:nvSpPr>
          <p:spPr bwMode="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rgbClr val="5BBE4E">
                    <a:gamma/>
                    <a:shade val="46275"/>
                    <a:invGamma/>
                  </a:srgbClr>
                </a:gs>
                <a:gs pos="50000">
                  <a:srgbClr val="5BBE4E">
                    <a:alpha val="50000"/>
                  </a:srgbClr>
                </a:gs>
                <a:gs pos="100000">
                  <a:srgbClr val="5BBE4E">
                    <a:gamma/>
                    <a:shade val="4627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7" name="Group 9"/>
          <p:cNvGrpSpPr>
            <a:grpSpLocks/>
          </p:cNvGrpSpPr>
          <p:nvPr/>
        </p:nvGrpSpPr>
        <p:grpSpPr bwMode="auto">
          <a:xfrm>
            <a:off x="1162000" y="1954883"/>
            <a:ext cx="2295525" cy="1365250"/>
            <a:chOff x="471" y="272"/>
            <a:chExt cx="1161" cy="1539"/>
          </a:xfrm>
        </p:grpSpPr>
        <p:sp>
          <p:nvSpPr>
            <p:cNvPr id="78" name="Oval 10"/>
            <p:cNvSpPr>
              <a:spLocks noChangeArrowheads="1"/>
            </p:cNvSpPr>
            <p:nvPr/>
          </p:nvSpPr>
          <p:spPr bwMode="lt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C1CF9D">
                    <a:gamma/>
                    <a:tint val="42353"/>
                    <a:invGamma/>
                  </a:srgbClr>
                </a:gs>
                <a:gs pos="100000">
                  <a:srgbClr val="C1CF9D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AutoShape 11"/>
            <p:cNvSpPr>
              <a:spLocks noChangeArrowheads="1"/>
            </p:cNvSpPr>
            <p:nvPr/>
          </p:nvSpPr>
          <p:spPr bwMode="lt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rgbClr val="8F038F">
                    <a:gamma/>
                    <a:shade val="46275"/>
                    <a:invGamma/>
                  </a:srgbClr>
                </a:gs>
                <a:gs pos="50000">
                  <a:srgbClr val="8F038F">
                    <a:alpha val="50000"/>
                  </a:srgbClr>
                </a:gs>
                <a:gs pos="100000">
                  <a:srgbClr val="8F038F">
                    <a:gamma/>
                    <a:shade val="4627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0" name="AutoShape 12"/>
          <p:cNvSpPr>
            <a:spLocks noChangeArrowheads="1"/>
          </p:cNvSpPr>
          <p:nvPr/>
        </p:nvSpPr>
        <p:spPr bwMode="ltGray">
          <a:xfrm>
            <a:off x="3449588" y="2204120"/>
            <a:ext cx="4722812" cy="9112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8F038F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" name="Text Box 13"/>
          <p:cNvSpPr txBox="1">
            <a:spLocks noChangeArrowheads="1"/>
          </p:cNvSpPr>
          <p:nvPr/>
        </p:nvSpPr>
        <p:spPr bwMode="white">
          <a:xfrm>
            <a:off x="1244550" y="2548608"/>
            <a:ext cx="21288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charset="-122"/>
              </a:rPr>
              <a:t>  </a:t>
            </a:r>
            <a:r>
              <a:rPr lang="en-US" altLang="zh-CN" sz="2000" b="1">
                <a:solidFill>
                  <a:srgbClr val="FFFFFF"/>
                </a:solidFill>
                <a:ea typeface="宋体" charset="-122"/>
              </a:rPr>
              <a:t>Content Title</a:t>
            </a:r>
          </a:p>
        </p:txBody>
      </p:sp>
      <p:sp>
        <p:nvSpPr>
          <p:cNvPr id="82" name="Text Box 14"/>
          <p:cNvSpPr txBox="1">
            <a:spLocks noChangeArrowheads="1"/>
          </p:cNvSpPr>
          <p:nvPr/>
        </p:nvSpPr>
        <p:spPr bwMode="gray">
          <a:xfrm>
            <a:off x="4029025" y="2329533"/>
            <a:ext cx="3581400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solidFill>
                  <a:srgbClr val="000000"/>
                </a:solidFill>
                <a:ea typeface="宋体" charset="-122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83" name="Text Box 15"/>
          <p:cNvSpPr txBox="1">
            <a:spLocks noChangeArrowheads="1"/>
          </p:cNvSpPr>
          <p:nvPr/>
        </p:nvSpPr>
        <p:spPr bwMode="white">
          <a:xfrm>
            <a:off x="1244550" y="3924970"/>
            <a:ext cx="21288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charset="-122"/>
              </a:rPr>
              <a:t>  </a:t>
            </a:r>
            <a:r>
              <a:rPr lang="en-US" altLang="zh-CN" sz="2000" b="1">
                <a:solidFill>
                  <a:srgbClr val="FFFFFF"/>
                </a:solidFill>
                <a:ea typeface="宋体" charset="-122"/>
              </a:rPr>
              <a:t>Content Title</a:t>
            </a:r>
          </a:p>
        </p:txBody>
      </p:sp>
      <p:sp>
        <p:nvSpPr>
          <p:cNvPr id="131" name="Text Box 16"/>
          <p:cNvSpPr txBox="1">
            <a:spLocks noChangeArrowheads="1"/>
          </p:cNvSpPr>
          <p:nvPr/>
        </p:nvSpPr>
        <p:spPr bwMode="white">
          <a:xfrm>
            <a:off x="1244550" y="5255295"/>
            <a:ext cx="21288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charset="-122"/>
              </a:rPr>
              <a:t>  </a:t>
            </a:r>
            <a:r>
              <a:rPr lang="en-US" altLang="zh-CN" sz="2000" b="1">
                <a:solidFill>
                  <a:srgbClr val="FFFFFF"/>
                </a:solidFill>
                <a:ea typeface="宋体" charset="-122"/>
              </a:rPr>
              <a:t>Content Title</a:t>
            </a:r>
          </a:p>
        </p:txBody>
      </p:sp>
      <p:sp>
        <p:nvSpPr>
          <p:cNvPr id="132" name="AutoShape 17"/>
          <p:cNvSpPr>
            <a:spLocks noChangeArrowheads="1"/>
          </p:cNvSpPr>
          <p:nvPr/>
        </p:nvSpPr>
        <p:spPr bwMode="gray">
          <a:xfrm>
            <a:off x="3446413" y="3548733"/>
            <a:ext cx="4649787" cy="9112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5BBE4E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3" name="Text Box 18"/>
          <p:cNvSpPr txBox="1">
            <a:spLocks noChangeArrowheads="1"/>
          </p:cNvSpPr>
          <p:nvPr/>
        </p:nvSpPr>
        <p:spPr bwMode="gray">
          <a:xfrm>
            <a:off x="4036963" y="3675733"/>
            <a:ext cx="3602037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solidFill>
                  <a:srgbClr val="000000"/>
                </a:solidFill>
                <a:ea typeface="宋体" charset="-122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134" name="AutoShape 19"/>
          <p:cNvSpPr>
            <a:spLocks noChangeArrowheads="1"/>
          </p:cNvSpPr>
          <p:nvPr/>
        </p:nvSpPr>
        <p:spPr bwMode="gray">
          <a:xfrm>
            <a:off x="3446413" y="4847308"/>
            <a:ext cx="4649787" cy="9112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4AB1E4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5" name="Text Box 20"/>
          <p:cNvSpPr txBox="1">
            <a:spLocks noChangeArrowheads="1"/>
          </p:cNvSpPr>
          <p:nvPr/>
        </p:nvSpPr>
        <p:spPr bwMode="gray">
          <a:xfrm>
            <a:off x="4027438" y="4993358"/>
            <a:ext cx="3506787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solidFill>
                  <a:srgbClr val="000000"/>
                </a:solidFill>
                <a:ea typeface="宋体" charset="-122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136" name="AutoShape 21"/>
          <p:cNvSpPr>
            <a:spLocks noChangeArrowheads="1"/>
          </p:cNvSpPr>
          <p:nvPr/>
        </p:nvSpPr>
        <p:spPr bwMode="gray">
          <a:xfrm>
            <a:off x="3449588" y="2488283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7" name="AutoShape 22"/>
          <p:cNvSpPr>
            <a:spLocks noChangeArrowheads="1"/>
          </p:cNvSpPr>
          <p:nvPr/>
        </p:nvSpPr>
        <p:spPr bwMode="gray">
          <a:xfrm>
            <a:off x="3457525" y="3777333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8" name="AutoShape 23"/>
          <p:cNvSpPr>
            <a:spLocks noChangeArrowheads="1"/>
          </p:cNvSpPr>
          <p:nvPr/>
        </p:nvSpPr>
        <p:spPr bwMode="gray">
          <a:xfrm>
            <a:off x="3448000" y="5123533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9" name="Rectangle 24"/>
          <p:cNvSpPr>
            <a:spLocks noChangeArrowheads="1"/>
          </p:cNvSpPr>
          <p:nvPr/>
        </p:nvSpPr>
        <p:spPr bwMode="gray">
          <a:xfrm>
            <a:off x="628600" y="908720"/>
            <a:ext cx="7185025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FontTx/>
              <a:buChar char="•"/>
            </a:pPr>
            <a:r>
              <a:rPr lang="zh-CN" altLang="en-US" sz="2000" b="1">
                <a:solidFill>
                  <a:srgbClr val="D7181F"/>
                </a:solidFill>
                <a:ea typeface="宋体" charset="-122"/>
              </a:rPr>
              <a:t> </a:t>
            </a:r>
            <a:r>
              <a:rPr lang="en-US" altLang="zh-CN" sz="2000" b="1">
                <a:solidFill>
                  <a:srgbClr val="D7181F"/>
                </a:solidFill>
                <a:ea typeface="宋体" charset="-122"/>
              </a:rPr>
              <a:t>Contents</a:t>
            </a:r>
          </a:p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is a Design Digital Content &amp; Contents mall developed </a:t>
            </a:r>
          </a:p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17518</TotalTime>
  <Words>56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677</cp:revision>
  <dcterms:created xsi:type="dcterms:W3CDTF">2009-02-11T05:37:22Z</dcterms:created>
  <dcterms:modified xsi:type="dcterms:W3CDTF">2012-07-18T11:30:20Z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