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3" descr="88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00820"/>
            <a:ext cx="1984375" cy="166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55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67" y="4158333"/>
            <a:ext cx="1981200" cy="144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5" descr="h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692" y="908720"/>
            <a:ext cx="1316037" cy="485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6" descr="h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604" y="1059533"/>
            <a:ext cx="64770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7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79" y="1200820"/>
            <a:ext cx="1401763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8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79" y="2662908"/>
            <a:ext cx="1401763" cy="14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9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79" y="4171033"/>
            <a:ext cx="1401763" cy="14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Line 10"/>
          <p:cNvSpPr>
            <a:spLocks noChangeShapeType="1"/>
          </p:cNvSpPr>
          <p:nvPr/>
        </p:nvSpPr>
        <p:spPr bwMode="auto">
          <a:xfrm>
            <a:off x="2983979" y="1970758"/>
            <a:ext cx="422275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11"/>
          <p:cNvSpPr>
            <a:spLocks noChangeShapeType="1"/>
          </p:cNvSpPr>
          <p:nvPr/>
        </p:nvSpPr>
        <p:spPr bwMode="auto">
          <a:xfrm>
            <a:off x="3272904" y="2426370"/>
            <a:ext cx="0" cy="911225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12"/>
          <p:cNvSpPr>
            <a:spLocks noChangeShapeType="1"/>
          </p:cNvSpPr>
          <p:nvPr/>
        </p:nvSpPr>
        <p:spPr bwMode="auto">
          <a:xfrm>
            <a:off x="2988742" y="2435895"/>
            <a:ext cx="293687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13"/>
          <p:cNvSpPr>
            <a:spLocks noChangeShapeType="1"/>
          </p:cNvSpPr>
          <p:nvPr/>
        </p:nvSpPr>
        <p:spPr bwMode="auto">
          <a:xfrm>
            <a:off x="3272904" y="3337595"/>
            <a:ext cx="293688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14"/>
          <p:cNvSpPr>
            <a:spLocks noChangeShapeType="1"/>
          </p:cNvSpPr>
          <p:nvPr/>
        </p:nvSpPr>
        <p:spPr bwMode="auto">
          <a:xfrm>
            <a:off x="3282429" y="3640808"/>
            <a:ext cx="227013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15"/>
          <p:cNvSpPr>
            <a:spLocks noChangeShapeType="1"/>
          </p:cNvSpPr>
          <p:nvPr/>
        </p:nvSpPr>
        <p:spPr bwMode="auto">
          <a:xfrm>
            <a:off x="3282429" y="3640808"/>
            <a:ext cx="0" cy="1290637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16"/>
          <p:cNvSpPr>
            <a:spLocks noChangeShapeType="1"/>
          </p:cNvSpPr>
          <p:nvPr/>
        </p:nvSpPr>
        <p:spPr bwMode="auto">
          <a:xfrm>
            <a:off x="3282429" y="4931445"/>
            <a:ext cx="227013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17"/>
          <p:cNvSpPr>
            <a:spLocks noChangeShapeType="1"/>
          </p:cNvSpPr>
          <p:nvPr/>
        </p:nvSpPr>
        <p:spPr bwMode="auto">
          <a:xfrm>
            <a:off x="5015979" y="3337595"/>
            <a:ext cx="422275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18"/>
          <p:cNvSpPr>
            <a:spLocks noChangeShapeType="1"/>
          </p:cNvSpPr>
          <p:nvPr/>
        </p:nvSpPr>
        <p:spPr bwMode="auto">
          <a:xfrm>
            <a:off x="5015979" y="4931445"/>
            <a:ext cx="422275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Line 19"/>
          <p:cNvSpPr>
            <a:spLocks noChangeShapeType="1"/>
          </p:cNvSpPr>
          <p:nvPr/>
        </p:nvSpPr>
        <p:spPr bwMode="auto">
          <a:xfrm>
            <a:off x="4987404" y="1894558"/>
            <a:ext cx="422275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1" name="Picture 20" descr="88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767" y="3337595"/>
            <a:ext cx="1657350" cy="86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1" descr="89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767" y="4294858"/>
            <a:ext cx="167005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2" descr="kk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767" y="2321595"/>
            <a:ext cx="1670050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3" descr="kk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767" y="5158458"/>
            <a:ext cx="1670050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Line 24"/>
          <p:cNvSpPr>
            <a:spLocks noChangeShapeType="1"/>
          </p:cNvSpPr>
          <p:nvPr/>
        </p:nvSpPr>
        <p:spPr bwMode="auto">
          <a:xfrm>
            <a:off x="5901804" y="1465933"/>
            <a:ext cx="455613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Line 25"/>
          <p:cNvSpPr>
            <a:spLocks noChangeShapeType="1"/>
          </p:cNvSpPr>
          <p:nvPr/>
        </p:nvSpPr>
        <p:spPr bwMode="auto">
          <a:xfrm flipV="1">
            <a:off x="7373417" y="1854870"/>
            <a:ext cx="0" cy="303213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Line 26"/>
          <p:cNvSpPr>
            <a:spLocks noChangeShapeType="1"/>
          </p:cNvSpPr>
          <p:nvPr/>
        </p:nvSpPr>
        <p:spPr bwMode="auto">
          <a:xfrm flipV="1">
            <a:off x="7221017" y="1854870"/>
            <a:ext cx="0" cy="303213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Rectangle 27"/>
          <p:cNvSpPr>
            <a:spLocks noChangeArrowheads="1"/>
          </p:cNvSpPr>
          <p:nvPr/>
        </p:nvSpPr>
        <p:spPr bwMode="auto">
          <a:xfrm>
            <a:off x="6484417" y="1246858"/>
            <a:ext cx="1676400" cy="531812"/>
          </a:xfrm>
          <a:prstGeom prst="rect">
            <a:avLst/>
          </a:prstGeom>
          <a:solidFill>
            <a:srgbClr val="A59A55">
              <a:alpha val="39999"/>
            </a:srgbClr>
          </a:solidFill>
          <a:ln w="28575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Line 28"/>
          <p:cNvSpPr>
            <a:spLocks noChangeShapeType="1"/>
          </p:cNvSpPr>
          <p:nvPr/>
        </p:nvSpPr>
        <p:spPr bwMode="auto">
          <a:xfrm>
            <a:off x="6197079" y="3867820"/>
            <a:ext cx="0" cy="911225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Line 29"/>
          <p:cNvSpPr>
            <a:spLocks noChangeShapeType="1"/>
          </p:cNvSpPr>
          <p:nvPr/>
        </p:nvSpPr>
        <p:spPr bwMode="auto">
          <a:xfrm>
            <a:off x="6035154" y="3867820"/>
            <a:ext cx="152400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Line 30"/>
          <p:cNvSpPr>
            <a:spLocks noChangeShapeType="1"/>
          </p:cNvSpPr>
          <p:nvPr/>
        </p:nvSpPr>
        <p:spPr bwMode="auto">
          <a:xfrm>
            <a:off x="6187554" y="4779045"/>
            <a:ext cx="150813" cy="0"/>
          </a:xfrm>
          <a:prstGeom prst="line">
            <a:avLst/>
          </a:prstGeom>
          <a:noFill/>
          <a:ln w="19050">
            <a:solidFill>
              <a:srgbClr val="0808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Text Box 31"/>
          <p:cNvSpPr txBox="1">
            <a:spLocks noChangeArrowheads="1"/>
          </p:cNvSpPr>
          <p:nvPr/>
        </p:nvSpPr>
        <p:spPr bwMode="black">
          <a:xfrm>
            <a:off x="1015479" y="1838995"/>
            <a:ext cx="1752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13" name="Text Box 32"/>
          <p:cNvSpPr txBox="1">
            <a:spLocks noChangeArrowheads="1"/>
          </p:cNvSpPr>
          <p:nvPr/>
        </p:nvSpPr>
        <p:spPr bwMode="black">
          <a:xfrm>
            <a:off x="6557442" y="3507458"/>
            <a:ext cx="160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14" name="Rectangle 33"/>
          <p:cNvSpPr>
            <a:spLocks noChangeArrowheads="1"/>
          </p:cNvSpPr>
          <p:nvPr/>
        </p:nvSpPr>
        <p:spPr bwMode="auto">
          <a:xfrm>
            <a:off x="1063104" y="1427833"/>
            <a:ext cx="1676400" cy="303212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Rectangle 34"/>
          <p:cNvSpPr>
            <a:spLocks noChangeArrowheads="1"/>
          </p:cNvSpPr>
          <p:nvPr/>
        </p:nvSpPr>
        <p:spPr bwMode="auto">
          <a:xfrm>
            <a:off x="1063104" y="4385345"/>
            <a:ext cx="1676400" cy="303213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6" name="Picture 35" descr="kk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04" y="2943895"/>
            <a:ext cx="1973263" cy="11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Rectangle 36"/>
          <p:cNvSpPr>
            <a:spLocks noChangeArrowheads="1"/>
          </p:cNvSpPr>
          <p:nvPr/>
        </p:nvSpPr>
        <p:spPr bwMode="auto">
          <a:xfrm>
            <a:off x="1063104" y="3170908"/>
            <a:ext cx="1676400" cy="303212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Text Box 37"/>
          <p:cNvSpPr txBox="1">
            <a:spLocks noChangeArrowheads="1"/>
          </p:cNvSpPr>
          <p:nvPr/>
        </p:nvSpPr>
        <p:spPr bwMode="gray">
          <a:xfrm>
            <a:off x="1388542" y="1427833"/>
            <a:ext cx="1041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19" name="Text Box 38"/>
          <p:cNvSpPr txBox="1">
            <a:spLocks noChangeArrowheads="1"/>
          </p:cNvSpPr>
          <p:nvPr/>
        </p:nvSpPr>
        <p:spPr bwMode="gray">
          <a:xfrm>
            <a:off x="1366317" y="3174083"/>
            <a:ext cx="1041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20" name="Text Box 39"/>
          <p:cNvSpPr txBox="1">
            <a:spLocks noChangeArrowheads="1"/>
          </p:cNvSpPr>
          <p:nvPr/>
        </p:nvSpPr>
        <p:spPr bwMode="gray">
          <a:xfrm>
            <a:off x="1366317" y="4388520"/>
            <a:ext cx="1041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21" name="Rectangle 40"/>
          <p:cNvSpPr>
            <a:spLocks noChangeArrowheads="1"/>
          </p:cNvSpPr>
          <p:nvPr/>
        </p:nvSpPr>
        <p:spPr bwMode="white">
          <a:xfrm>
            <a:off x="3885679" y="161674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Text </a:t>
            </a:r>
          </a:p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in here</a:t>
            </a:r>
          </a:p>
        </p:txBody>
      </p:sp>
      <p:sp>
        <p:nvSpPr>
          <p:cNvPr id="122" name="Rectangle 41"/>
          <p:cNvSpPr>
            <a:spLocks noChangeArrowheads="1"/>
          </p:cNvSpPr>
          <p:nvPr/>
        </p:nvSpPr>
        <p:spPr bwMode="white">
          <a:xfrm>
            <a:off x="3895204" y="310899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Text </a:t>
            </a:r>
          </a:p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in here</a:t>
            </a:r>
          </a:p>
        </p:txBody>
      </p:sp>
      <p:sp>
        <p:nvSpPr>
          <p:cNvPr id="123" name="Rectangle 42"/>
          <p:cNvSpPr>
            <a:spLocks noChangeArrowheads="1"/>
          </p:cNvSpPr>
          <p:nvPr/>
        </p:nvSpPr>
        <p:spPr bwMode="white">
          <a:xfrm>
            <a:off x="3895204" y="470284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Text </a:t>
            </a:r>
          </a:p>
          <a:p>
            <a:pPr algn="ctr"/>
            <a:r>
              <a:rPr lang="en-US" altLang="zh-CN" b="1">
                <a:solidFill>
                  <a:srgbClr val="FEFEFE"/>
                </a:solidFill>
                <a:ea typeface="宋体" charset="-122"/>
              </a:rPr>
              <a:t>in here</a:t>
            </a:r>
          </a:p>
        </p:txBody>
      </p:sp>
      <p:sp>
        <p:nvSpPr>
          <p:cNvPr id="124" name="Rectangle 43"/>
          <p:cNvSpPr>
            <a:spLocks noChangeArrowheads="1"/>
          </p:cNvSpPr>
          <p:nvPr/>
        </p:nvSpPr>
        <p:spPr bwMode="black">
          <a:xfrm rot="-5400000">
            <a:off x="3475310" y="3260602"/>
            <a:ext cx="4402137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EFEFE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125" name="Text Box 44"/>
          <p:cNvSpPr txBox="1">
            <a:spLocks noChangeArrowheads="1"/>
          </p:cNvSpPr>
          <p:nvPr/>
        </p:nvSpPr>
        <p:spPr bwMode="black">
          <a:xfrm>
            <a:off x="6559029" y="4552033"/>
            <a:ext cx="15255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26" name="Text Box 45"/>
          <p:cNvSpPr txBox="1">
            <a:spLocks noChangeArrowheads="1"/>
          </p:cNvSpPr>
          <p:nvPr/>
        </p:nvSpPr>
        <p:spPr bwMode="black">
          <a:xfrm>
            <a:off x="6559029" y="5385470"/>
            <a:ext cx="15255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27" name="Text Box 46"/>
          <p:cNvSpPr txBox="1">
            <a:spLocks noChangeArrowheads="1"/>
          </p:cNvSpPr>
          <p:nvPr/>
        </p:nvSpPr>
        <p:spPr bwMode="black">
          <a:xfrm>
            <a:off x="6557442" y="2502570"/>
            <a:ext cx="160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28" name="Text Box 47"/>
          <p:cNvSpPr txBox="1">
            <a:spLocks noChangeArrowheads="1"/>
          </p:cNvSpPr>
          <p:nvPr/>
        </p:nvSpPr>
        <p:spPr bwMode="auto">
          <a:xfrm>
            <a:off x="6557442" y="1226220"/>
            <a:ext cx="15430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29" name="Text Box 48"/>
          <p:cNvSpPr txBox="1">
            <a:spLocks noChangeArrowheads="1"/>
          </p:cNvSpPr>
          <p:nvPr/>
        </p:nvSpPr>
        <p:spPr bwMode="black">
          <a:xfrm>
            <a:off x="1015479" y="3582070"/>
            <a:ext cx="1752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130" name="Text Box 49"/>
          <p:cNvSpPr txBox="1">
            <a:spLocks noChangeArrowheads="1"/>
          </p:cNvSpPr>
          <p:nvPr/>
        </p:nvSpPr>
        <p:spPr bwMode="black">
          <a:xfrm>
            <a:off x="1015479" y="4806033"/>
            <a:ext cx="17526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17518</TotalTime>
  <Words>83</Words>
  <Application>Microsoft Office PowerPoint</Application>
  <PresentationFormat>全屏显示(4:3)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676</cp:revision>
  <dcterms:created xsi:type="dcterms:W3CDTF">2009-02-11T05:37:22Z</dcterms:created>
  <dcterms:modified xsi:type="dcterms:W3CDTF">2012-07-18T11:23:39Z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