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5652120" y="282134"/>
            <a:ext cx="340093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图表大全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Line 3"/>
          <p:cNvSpPr>
            <a:spLocks noChangeShapeType="1"/>
          </p:cNvSpPr>
          <p:nvPr/>
        </p:nvSpPr>
        <p:spPr bwMode="auto">
          <a:xfrm>
            <a:off x="3269108" y="2218870"/>
            <a:ext cx="4256088" cy="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3329433" y="1944233"/>
            <a:ext cx="4829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Describe a vision of company or strategic contents.</a:t>
            </a:r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3943796" y="2701470"/>
            <a:ext cx="4829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Describe a vision of company or strategic contents.</a:t>
            </a:r>
          </a:p>
        </p:txBody>
      </p:sp>
      <p:sp>
        <p:nvSpPr>
          <p:cNvPr id="35" name="Rectangle 6"/>
          <p:cNvSpPr>
            <a:spLocks noChangeArrowheads="1"/>
          </p:cNvSpPr>
          <p:nvPr/>
        </p:nvSpPr>
        <p:spPr bwMode="auto">
          <a:xfrm>
            <a:off x="4207321" y="3519033"/>
            <a:ext cx="4829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Describe a vision of company or strategic contents.</a:t>
            </a:r>
          </a:p>
        </p:txBody>
      </p:sp>
      <p:sp>
        <p:nvSpPr>
          <p:cNvPr id="36" name="Rectangle 7"/>
          <p:cNvSpPr>
            <a:spLocks noChangeArrowheads="1"/>
          </p:cNvSpPr>
          <p:nvPr/>
        </p:nvSpPr>
        <p:spPr bwMode="auto">
          <a:xfrm>
            <a:off x="4039046" y="4325483"/>
            <a:ext cx="4829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Describe a vision of company or strategic contents.</a:t>
            </a:r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3559621" y="5085895"/>
            <a:ext cx="4829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Describe a vision of company or strategic contents.</a:t>
            </a:r>
          </a:p>
        </p:txBody>
      </p:sp>
      <p:grpSp>
        <p:nvGrpSpPr>
          <p:cNvPr id="38" name="Group 9"/>
          <p:cNvGrpSpPr>
            <a:grpSpLocks/>
          </p:cNvGrpSpPr>
          <p:nvPr/>
        </p:nvGrpSpPr>
        <p:grpSpPr bwMode="auto">
          <a:xfrm rot="4976862" flipH="1">
            <a:off x="3005583" y="1941058"/>
            <a:ext cx="323850" cy="311150"/>
            <a:chOff x="1944" y="1111"/>
            <a:chExt cx="204" cy="196"/>
          </a:xfrm>
        </p:grpSpPr>
        <p:pic>
          <p:nvPicPr>
            <p:cNvPr id="39" name="Picture 10" descr="circuler_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Oval 11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gamma/>
                    <a:shade val="46275"/>
                    <a:invGamma/>
                  </a:srgbClr>
                </a:gs>
                <a:gs pos="50000">
                  <a:srgbClr val="FFFF00">
                    <a:alpha val="50000"/>
                  </a:srgbClr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1" name="Group 12"/>
            <p:cNvGrpSpPr>
              <a:grpSpLocks/>
            </p:cNvGrpSpPr>
            <p:nvPr/>
          </p:nvGrpSpPr>
          <p:grpSpPr bwMode="auto">
            <a:xfrm rot="1297425" flipV="1">
              <a:off x="1971" y="1258"/>
              <a:ext cx="151" cy="37"/>
              <a:chOff x="2532" y="1051"/>
              <a:chExt cx="893" cy="246"/>
            </a:xfrm>
          </p:grpSpPr>
          <p:grpSp>
            <p:nvGrpSpPr>
              <p:cNvPr id="44" name="Group 1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50" name="AutoShape 1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AutoShape 1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AutoShape 1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AutoShape 1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" name="Group 18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46" name="AutoShape 1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AutoShape 2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AutoShape 2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AutoShape 2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2" name="Arc 23"/>
            <p:cNvSpPr>
              <a:spLocks/>
            </p:cNvSpPr>
            <p:nvPr/>
          </p:nvSpPr>
          <p:spPr bwMode="gray">
            <a:xfrm rot="25447716">
              <a:off x="1948" y="1107"/>
              <a:ext cx="196" cy="20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603 w 43200"/>
                <a:gd name="T1" fmla="*/ 33545 h 43155"/>
                <a:gd name="T2" fmla="*/ 22996 w 43200"/>
                <a:gd name="T3" fmla="*/ 43155 h 43155"/>
                <a:gd name="T4" fmla="*/ 21600 w 43200"/>
                <a:gd name="T5" fmla="*/ 21600 h 43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66CC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3" name="Picture 24" descr="light_shadow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4" name="Group 25"/>
          <p:cNvGrpSpPr>
            <a:grpSpLocks/>
          </p:cNvGrpSpPr>
          <p:nvPr/>
        </p:nvGrpSpPr>
        <p:grpSpPr bwMode="auto">
          <a:xfrm flipH="1">
            <a:off x="294133" y="2028370"/>
            <a:ext cx="3438525" cy="3429000"/>
            <a:chOff x="1955" y="1224"/>
            <a:chExt cx="1911" cy="1911"/>
          </a:xfrm>
        </p:grpSpPr>
        <p:sp>
          <p:nvSpPr>
            <p:cNvPr id="55" name="Oval 26"/>
            <p:cNvSpPr>
              <a:spLocks noChangeArrowheads="1"/>
            </p:cNvSpPr>
            <p:nvPr/>
          </p:nvSpPr>
          <p:spPr bwMode="gray">
            <a:xfrm>
              <a:off x="1955" y="1224"/>
              <a:ext cx="1911" cy="1911"/>
            </a:xfrm>
            <a:prstGeom prst="ellipse">
              <a:avLst/>
            </a:prstGeom>
            <a:noFill/>
            <a:ln w="12700" algn="ctr">
              <a:solidFill>
                <a:srgbClr val="A6B0DA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66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A6B0DA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" name="Oval 27"/>
            <p:cNvSpPr>
              <a:spLocks noChangeArrowheads="1"/>
            </p:cNvSpPr>
            <p:nvPr/>
          </p:nvSpPr>
          <p:spPr bwMode="gray">
            <a:xfrm>
              <a:off x="2080" y="1355"/>
              <a:ext cx="1660" cy="1660"/>
            </a:xfrm>
            <a:prstGeom prst="ellipse">
              <a:avLst/>
            </a:prstGeom>
            <a:noFill/>
            <a:ln w="28575" algn="ctr">
              <a:solidFill>
                <a:srgbClr val="A6B0DA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66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A6B0DA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" name="Oval 28"/>
            <p:cNvSpPr>
              <a:spLocks noChangeArrowheads="1"/>
            </p:cNvSpPr>
            <p:nvPr/>
          </p:nvSpPr>
          <p:spPr bwMode="gray">
            <a:xfrm>
              <a:off x="2218" y="1499"/>
              <a:ext cx="1396" cy="1396"/>
            </a:xfrm>
            <a:prstGeom prst="ellipse">
              <a:avLst/>
            </a:prstGeom>
            <a:noFill/>
            <a:ln w="38100" algn="ctr">
              <a:solidFill>
                <a:srgbClr val="A6B0DA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66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A6B0DA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8" name="Oval 29"/>
            <p:cNvSpPr>
              <a:spLocks noChangeArrowheads="1"/>
            </p:cNvSpPr>
            <p:nvPr/>
          </p:nvSpPr>
          <p:spPr bwMode="gray">
            <a:xfrm>
              <a:off x="2338" y="1643"/>
              <a:ext cx="1132" cy="1132"/>
            </a:xfrm>
            <a:prstGeom prst="ellipse">
              <a:avLst/>
            </a:prstGeom>
            <a:noFill/>
            <a:ln w="57150" algn="ctr">
              <a:solidFill>
                <a:srgbClr val="A6B0DA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66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A6B0DA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" name="Oval 30"/>
            <p:cNvSpPr>
              <a:spLocks noChangeArrowheads="1"/>
            </p:cNvSpPr>
            <p:nvPr/>
          </p:nvSpPr>
          <p:spPr bwMode="gray">
            <a:xfrm>
              <a:off x="2476" y="1781"/>
              <a:ext cx="868" cy="868"/>
            </a:xfrm>
            <a:prstGeom prst="ellipse">
              <a:avLst/>
            </a:prstGeom>
            <a:noFill/>
            <a:ln w="57150" algn="ctr">
              <a:solidFill>
                <a:srgbClr val="A6B0DA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66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A6B0DA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0" name="Oval 31"/>
            <p:cNvSpPr>
              <a:spLocks noChangeArrowheads="1"/>
            </p:cNvSpPr>
            <p:nvPr/>
          </p:nvSpPr>
          <p:spPr bwMode="gray">
            <a:xfrm>
              <a:off x="2602" y="1901"/>
              <a:ext cx="616" cy="616"/>
            </a:xfrm>
            <a:prstGeom prst="ellipse">
              <a:avLst/>
            </a:prstGeom>
            <a:noFill/>
            <a:ln w="76200" algn="ctr">
              <a:solidFill>
                <a:srgbClr val="A6B0DA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66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A6B0DA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" name="Oval 32"/>
            <p:cNvSpPr>
              <a:spLocks noChangeArrowheads="1"/>
            </p:cNvSpPr>
            <p:nvPr/>
          </p:nvSpPr>
          <p:spPr bwMode="gray">
            <a:xfrm>
              <a:off x="2716" y="2021"/>
              <a:ext cx="388" cy="388"/>
            </a:xfrm>
            <a:prstGeom prst="ellipse">
              <a:avLst/>
            </a:prstGeom>
            <a:noFill/>
            <a:ln w="9525" algn="ctr">
              <a:solidFill>
                <a:srgbClr val="A6B0DA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66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A6B0DA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62" name="Picture 33" descr="worldmap_ani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214883" y="2999920"/>
            <a:ext cx="1609725" cy="161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3" name="Group 34"/>
          <p:cNvGrpSpPr>
            <a:grpSpLocks/>
          </p:cNvGrpSpPr>
          <p:nvPr/>
        </p:nvGrpSpPr>
        <p:grpSpPr bwMode="auto">
          <a:xfrm rot="4976862" flipH="1">
            <a:off x="3637408" y="2691945"/>
            <a:ext cx="323850" cy="311150"/>
            <a:chOff x="1944" y="1111"/>
            <a:chExt cx="204" cy="196"/>
          </a:xfrm>
        </p:grpSpPr>
        <p:pic>
          <p:nvPicPr>
            <p:cNvPr id="64" name="Picture 35" descr="circuler_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5" name="Oval 36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gamma/>
                    <a:shade val="46275"/>
                    <a:invGamma/>
                  </a:srgbClr>
                </a:gs>
                <a:gs pos="50000">
                  <a:srgbClr val="FFFF00">
                    <a:alpha val="50000"/>
                  </a:srgbClr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66" name="Group 37"/>
            <p:cNvGrpSpPr>
              <a:grpSpLocks/>
            </p:cNvGrpSpPr>
            <p:nvPr/>
          </p:nvGrpSpPr>
          <p:grpSpPr bwMode="auto">
            <a:xfrm rot="1297425" flipV="1">
              <a:off x="1971" y="1258"/>
              <a:ext cx="151" cy="37"/>
              <a:chOff x="2532" y="1051"/>
              <a:chExt cx="893" cy="246"/>
            </a:xfrm>
          </p:grpSpPr>
          <p:grpSp>
            <p:nvGrpSpPr>
              <p:cNvPr id="69" name="Group 3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75" name="AutoShape 3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AutoShape 4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AutoShape 4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AutoShape 4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0" name="Group 4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71" name="AutoShape 4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AutoShape 4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AutoShape 4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AutoShape 4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7" name="Arc 48"/>
            <p:cNvSpPr>
              <a:spLocks/>
            </p:cNvSpPr>
            <p:nvPr/>
          </p:nvSpPr>
          <p:spPr bwMode="gray">
            <a:xfrm rot="25447716">
              <a:off x="1948" y="1107"/>
              <a:ext cx="196" cy="20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603 w 43200"/>
                <a:gd name="T1" fmla="*/ 33545 h 43155"/>
                <a:gd name="T2" fmla="*/ 22996 w 43200"/>
                <a:gd name="T3" fmla="*/ 43155 h 43155"/>
                <a:gd name="T4" fmla="*/ 21600 w 43200"/>
                <a:gd name="T5" fmla="*/ 21600 h 43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66CC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68" name="Picture 49" descr="light_shadow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9" name="Group 50"/>
          <p:cNvGrpSpPr>
            <a:grpSpLocks/>
          </p:cNvGrpSpPr>
          <p:nvPr/>
        </p:nvGrpSpPr>
        <p:grpSpPr bwMode="auto">
          <a:xfrm rot="4976862" flipH="1">
            <a:off x="3889821" y="3509508"/>
            <a:ext cx="323850" cy="311150"/>
            <a:chOff x="1944" y="1111"/>
            <a:chExt cx="204" cy="196"/>
          </a:xfrm>
        </p:grpSpPr>
        <p:pic>
          <p:nvPicPr>
            <p:cNvPr id="80" name="Picture 51" descr="circuler_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1" name="Oval 52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gamma/>
                    <a:shade val="46275"/>
                    <a:invGamma/>
                  </a:srgbClr>
                </a:gs>
                <a:gs pos="50000">
                  <a:srgbClr val="FFFF00">
                    <a:alpha val="50000"/>
                  </a:srgbClr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82" name="Group 53"/>
            <p:cNvGrpSpPr>
              <a:grpSpLocks/>
            </p:cNvGrpSpPr>
            <p:nvPr/>
          </p:nvGrpSpPr>
          <p:grpSpPr bwMode="auto">
            <a:xfrm rot="1297425" flipV="1">
              <a:off x="1971" y="1258"/>
              <a:ext cx="151" cy="37"/>
              <a:chOff x="2532" y="1051"/>
              <a:chExt cx="893" cy="246"/>
            </a:xfrm>
          </p:grpSpPr>
          <p:grpSp>
            <p:nvGrpSpPr>
              <p:cNvPr id="85" name="Group 54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91" name="AutoShape 5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AutoShape 5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AutoShape 5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AutoShape 5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6" name="Group 59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87" name="AutoShape 6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AutoShape 6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AutoShape 6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0" name="AutoShape 6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83" name="Arc 64"/>
            <p:cNvSpPr>
              <a:spLocks/>
            </p:cNvSpPr>
            <p:nvPr/>
          </p:nvSpPr>
          <p:spPr bwMode="gray">
            <a:xfrm rot="25447716">
              <a:off x="1948" y="1107"/>
              <a:ext cx="196" cy="20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603 w 43200"/>
                <a:gd name="T1" fmla="*/ 33545 h 43155"/>
                <a:gd name="T2" fmla="*/ 22996 w 43200"/>
                <a:gd name="T3" fmla="*/ 43155 h 43155"/>
                <a:gd name="T4" fmla="*/ 21600 w 43200"/>
                <a:gd name="T5" fmla="*/ 21600 h 43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66CC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84" name="Picture 65" descr="light_shadow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5" name="Group 66"/>
          <p:cNvGrpSpPr>
            <a:grpSpLocks/>
          </p:cNvGrpSpPr>
          <p:nvPr/>
        </p:nvGrpSpPr>
        <p:grpSpPr bwMode="auto">
          <a:xfrm rot="4976862" flipH="1">
            <a:off x="3713608" y="4317545"/>
            <a:ext cx="323850" cy="311150"/>
            <a:chOff x="1944" y="1111"/>
            <a:chExt cx="204" cy="196"/>
          </a:xfrm>
        </p:grpSpPr>
        <p:pic>
          <p:nvPicPr>
            <p:cNvPr id="96" name="Picture 67" descr="circuler_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7" name="Oval 68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gamma/>
                    <a:shade val="46275"/>
                    <a:invGamma/>
                  </a:srgbClr>
                </a:gs>
                <a:gs pos="50000">
                  <a:srgbClr val="FFFF00">
                    <a:alpha val="50000"/>
                  </a:srgbClr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8" name="Group 69"/>
            <p:cNvGrpSpPr>
              <a:grpSpLocks/>
            </p:cNvGrpSpPr>
            <p:nvPr/>
          </p:nvGrpSpPr>
          <p:grpSpPr bwMode="auto">
            <a:xfrm rot="1297425" flipV="1">
              <a:off x="1971" y="1258"/>
              <a:ext cx="151" cy="37"/>
              <a:chOff x="2532" y="1051"/>
              <a:chExt cx="893" cy="246"/>
            </a:xfrm>
          </p:grpSpPr>
          <p:grpSp>
            <p:nvGrpSpPr>
              <p:cNvPr id="101" name="Group 70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07" name="AutoShape 7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AutoShape 7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AutoShape 7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AutoShape 7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2" name="Group 75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03" name="AutoShape 7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AutoShape 7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AutoShape 7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AutoShape 7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99" name="Arc 80"/>
            <p:cNvSpPr>
              <a:spLocks/>
            </p:cNvSpPr>
            <p:nvPr/>
          </p:nvSpPr>
          <p:spPr bwMode="gray">
            <a:xfrm rot="25447716">
              <a:off x="1948" y="1107"/>
              <a:ext cx="196" cy="20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603 w 43200"/>
                <a:gd name="T1" fmla="*/ 33545 h 43155"/>
                <a:gd name="T2" fmla="*/ 22996 w 43200"/>
                <a:gd name="T3" fmla="*/ 43155 h 43155"/>
                <a:gd name="T4" fmla="*/ 21600 w 43200"/>
                <a:gd name="T5" fmla="*/ 21600 h 43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66CC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00" name="Picture 81" descr="light_shadow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1" name="Group 82"/>
          <p:cNvGrpSpPr>
            <a:grpSpLocks/>
          </p:cNvGrpSpPr>
          <p:nvPr/>
        </p:nvGrpSpPr>
        <p:grpSpPr bwMode="auto">
          <a:xfrm rot="4976862" flipH="1">
            <a:off x="3253233" y="5074783"/>
            <a:ext cx="323850" cy="311150"/>
            <a:chOff x="1944" y="1111"/>
            <a:chExt cx="204" cy="196"/>
          </a:xfrm>
        </p:grpSpPr>
        <p:pic>
          <p:nvPicPr>
            <p:cNvPr id="112" name="Picture 83" descr="circuler_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" name="Oval 84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gamma/>
                    <a:shade val="46275"/>
                    <a:invGamma/>
                  </a:srgbClr>
                </a:gs>
                <a:gs pos="50000">
                  <a:srgbClr val="FFFF00">
                    <a:alpha val="50000"/>
                  </a:srgbClr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14" name="Group 85"/>
            <p:cNvGrpSpPr>
              <a:grpSpLocks/>
            </p:cNvGrpSpPr>
            <p:nvPr/>
          </p:nvGrpSpPr>
          <p:grpSpPr bwMode="auto">
            <a:xfrm rot="1297425" flipV="1">
              <a:off x="1971" y="1258"/>
              <a:ext cx="151" cy="37"/>
              <a:chOff x="2532" y="1051"/>
              <a:chExt cx="893" cy="246"/>
            </a:xfrm>
          </p:grpSpPr>
          <p:grpSp>
            <p:nvGrpSpPr>
              <p:cNvPr id="117" name="Group 86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23" name="AutoShape 8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AutoShape 8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5" name="AutoShape 8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AutoShape 9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8" name="Group 91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19" name="AutoShape 9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AutoShape 9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AutoShape 9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AutoShape 9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15" name="Arc 96"/>
            <p:cNvSpPr>
              <a:spLocks/>
            </p:cNvSpPr>
            <p:nvPr/>
          </p:nvSpPr>
          <p:spPr bwMode="gray">
            <a:xfrm rot="25447716">
              <a:off x="1948" y="1107"/>
              <a:ext cx="196" cy="20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603 w 43200"/>
                <a:gd name="T1" fmla="*/ 33545 h 43155"/>
                <a:gd name="T2" fmla="*/ 22996 w 43200"/>
                <a:gd name="T3" fmla="*/ 43155 h 43155"/>
                <a:gd name="T4" fmla="*/ 21600 w 43200"/>
                <a:gd name="T5" fmla="*/ 21600 h 43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66CC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16" name="Picture 97" descr="light_shadow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7" name="Line 98"/>
          <p:cNvSpPr>
            <a:spLocks noChangeShapeType="1"/>
          </p:cNvSpPr>
          <p:nvPr/>
        </p:nvSpPr>
        <p:spPr bwMode="auto">
          <a:xfrm>
            <a:off x="4131121" y="3792083"/>
            <a:ext cx="4256087" cy="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8" name="Line 99"/>
          <p:cNvSpPr>
            <a:spLocks noChangeShapeType="1"/>
          </p:cNvSpPr>
          <p:nvPr/>
        </p:nvSpPr>
        <p:spPr bwMode="auto">
          <a:xfrm>
            <a:off x="3877121" y="2980870"/>
            <a:ext cx="4256087" cy="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9" name="Line 100"/>
          <p:cNvSpPr>
            <a:spLocks noChangeShapeType="1"/>
          </p:cNvSpPr>
          <p:nvPr/>
        </p:nvSpPr>
        <p:spPr bwMode="auto">
          <a:xfrm>
            <a:off x="3953321" y="4606470"/>
            <a:ext cx="4256087" cy="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0" name="Line 101"/>
          <p:cNvSpPr>
            <a:spLocks noChangeShapeType="1"/>
          </p:cNvSpPr>
          <p:nvPr/>
        </p:nvSpPr>
        <p:spPr bwMode="auto">
          <a:xfrm>
            <a:off x="3499296" y="5368470"/>
            <a:ext cx="4256087" cy="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17531</TotalTime>
  <Words>45</Words>
  <Application>Microsoft Office PowerPoint</Application>
  <PresentationFormat>全屏显示(4:3)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667</cp:revision>
  <dcterms:created xsi:type="dcterms:W3CDTF">2009-02-11T05:37:22Z</dcterms:created>
  <dcterms:modified xsi:type="dcterms:W3CDTF">2012-07-18T11:17:36Z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