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119112" y="2566789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gray">
          <a:xfrm>
            <a:off x="1002556" y="3823295"/>
            <a:ext cx="1954212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ea typeface="宋体" charset="-122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by Guild Design Inc.</a:t>
            </a:r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gray">
          <a:xfrm rot="5400000">
            <a:off x="2568625" y="2566789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gray">
          <a:xfrm>
            <a:off x="3452068" y="3823295"/>
            <a:ext cx="1954213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ea typeface="宋体" charset="-122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by Guild Design Inc.</a:t>
            </a: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gray">
          <a:xfrm rot="5400000">
            <a:off x="5046712" y="2566789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gray">
          <a:xfrm>
            <a:off x="5928568" y="3823295"/>
            <a:ext cx="19558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ea typeface="宋体" charset="-122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by Guild Design Inc.</a:t>
            </a:r>
          </a:p>
        </p:txBody>
      </p:sp>
      <p:pic>
        <p:nvPicPr>
          <p:cNvPr id="23" name="Picture 9" descr="RY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31" y="1907183"/>
            <a:ext cx="1108075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LB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806" y="1907183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YG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731" y="1881783"/>
            <a:ext cx="1192212" cy="119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481981" y="2186583"/>
            <a:ext cx="91281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charset="-122"/>
              </a:rPr>
              <a:t>A</a:t>
            </a:r>
            <a:r>
              <a:rPr lang="en-US" altLang="zh-CN" sz="1400" b="1">
                <a:solidFill>
                  <a:srgbClr val="D13F11"/>
                </a:solidFill>
                <a:ea typeface="宋体" charset="-122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charset="-122"/>
              </a:rPr>
              <a:t>Group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398468" y="2186583"/>
            <a:ext cx="9144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charset="-122"/>
              </a:rPr>
              <a:t>C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charset="-122"/>
              </a:rPr>
              <a:t>Group</a:t>
            </a: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3929906" y="2186583"/>
            <a:ext cx="9144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charset="-122"/>
              </a:rPr>
              <a:t>B</a:t>
            </a:r>
            <a:r>
              <a:rPr lang="en-US" altLang="zh-CN" sz="1400" b="1">
                <a:solidFill>
                  <a:srgbClr val="D13F11"/>
                </a:solidFill>
                <a:ea typeface="宋体" charset="-122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charset="-122"/>
              </a:rPr>
              <a:t>Group</a:t>
            </a:r>
          </a:p>
        </p:txBody>
      </p:sp>
      <p:pic>
        <p:nvPicPr>
          <p:cNvPr id="29" name="Picture 15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81" y="3294658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693" y="3294658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281" y="3294658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17531</TotalTime>
  <Words>51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666</cp:revision>
  <dcterms:created xsi:type="dcterms:W3CDTF">2009-02-11T05:37:22Z</dcterms:created>
  <dcterms:modified xsi:type="dcterms:W3CDTF">2012-07-18T11:10:56Z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