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46"/>
          <p:cNvSpPr>
            <a:spLocks noChangeArrowheads="1"/>
          </p:cNvSpPr>
          <p:nvPr/>
        </p:nvSpPr>
        <p:spPr bwMode="auto">
          <a:xfrm>
            <a:off x="987375" y="1052736"/>
            <a:ext cx="71850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ea typeface="宋体" charset="-122"/>
                <a:cs typeface="Arial" charset="0"/>
              </a:rPr>
              <a:t>ThemeGallery</a:t>
            </a:r>
            <a:r>
              <a:rPr lang="en-US" altLang="zh-CN" sz="1600" b="1">
                <a:ea typeface="宋体" charset="-122"/>
                <a:cs typeface="Arial" charset="0"/>
              </a:rPr>
              <a:t>  </a:t>
            </a:r>
            <a:r>
              <a:rPr lang="en-US" altLang="zh-CN" sz="1600">
                <a:ea typeface="宋体" charset="-122"/>
                <a:cs typeface="Arial" charset="0"/>
              </a:rPr>
              <a:t>is a Design Digital Content &amp; Contents mall developed 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ea typeface="宋体" charset="-122"/>
                <a:cs typeface="Arial" charset="0"/>
              </a:rPr>
              <a:t>by Guild Design Inc.</a:t>
            </a:r>
          </a:p>
        </p:txBody>
      </p:sp>
      <p:sp>
        <p:nvSpPr>
          <p:cNvPr id="84" name="Rectangle 47"/>
          <p:cNvSpPr>
            <a:spLocks noChangeArrowheads="1"/>
          </p:cNvSpPr>
          <p:nvPr/>
        </p:nvSpPr>
        <p:spPr bwMode="gray">
          <a:xfrm>
            <a:off x="1139775" y="1890936"/>
            <a:ext cx="4191000" cy="703263"/>
          </a:xfrm>
          <a:prstGeom prst="rect">
            <a:avLst/>
          </a:prstGeom>
          <a:solidFill>
            <a:srgbClr val="CC660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sp>
        <p:nvSpPr>
          <p:cNvPr id="85" name="Rectangle 48"/>
          <p:cNvSpPr>
            <a:spLocks noChangeArrowheads="1"/>
          </p:cNvSpPr>
          <p:nvPr/>
        </p:nvSpPr>
        <p:spPr bwMode="ltGray">
          <a:xfrm>
            <a:off x="1139775" y="2608486"/>
            <a:ext cx="4267200" cy="822325"/>
          </a:xfrm>
          <a:prstGeom prst="rect">
            <a:avLst/>
          </a:prstGeom>
          <a:solidFill>
            <a:srgbClr val="3BB21A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sp>
        <p:nvSpPr>
          <p:cNvPr id="86" name="Rectangle 49"/>
          <p:cNvSpPr>
            <a:spLocks noChangeArrowheads="1"/>
          </p:cNvSpPr>
          <p:nvPr/>
        </p:nvSpPr>
        <p:spPr bwMode="gray">
          <a:xfrm>
            <a:off x="1139775" y="3437161"/>
            <a:ext cx="3810000" cy="817563"/>
          </a:xfrm>
          <a:prstGeom prst="rect">
            <a:avLst/>
          </a:prstGeom>
          <a:solidFill>
            <a:srgbClr val="CC660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sp>
        <p:nvSpPr>
          <p:cNvPr id="87" name="Rectangle 50"/>
          <p:cNvSpPr>
            <a:spLocks noChangeArrowheads="1"/>
          </p:cNvSpPr>
          <p:nvPr/>
        </p:nvSpPr>
        <p:spPr bwMode="ltGray">
          <a:xfrm>
            <a:off x="1139775" y="4276949"/>
            <a:ext cx="3200400" cy="822325"/>
          </a:xfrm>
          <a:prstGeom prst="rect">
            <a:avLst/>
          </a:prstGeom>
          <a:solidFill>
            <a:srgbClr val="3BB21A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sp>
        <p:nvSpPr>
          <p:cNvPr id="88" name="Rectangle 51"/>
          <p:cNvSpPr>
            <a:spLocks noChangeArrowheads="1"/>
          </p:cNvSpPr>
          <p:nvPr/>
        </p:nvSpPr>
        <p:spPr bwMode="gray">
          <a:xfrm>
            <a:off x="1139775" y="5115149"/>
            <a:ext cx="2514600" cy="806450"/>
          </a:xfrm>
          <a:prstGeom prst="rect">
            <a:avLst/>
          </a:prstGeom>
          <a:solidFill>
            <a:srgbClr val="CC660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sp>
        <p:nvSpPr>
          <p:cNvPr id="89" name="Line 52"/>
          <p:cNvSpPr>
            <a:spLocks noChangeShapeType="1"/>
          </p:cNvSpPr>
          <p:nvPr/>
        </p:nvSpPr>
        <p:spPr bwMode="auto">
          <a:xfrm flipH="1">
            <a:off x="1139775" y="5916836"/>
            <a:ext cx="1854200" cy="1588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" name="Line 53"/>
          <p:cNvSpPr>
            <a:spLocks noChangeShapeType="1"/>
          </p:cNvSpPr>
          <p:nvPr/>
        </p:nvSpPr>
        <p:spPr bwMode="auto">
          <a:xfrm flipH="1">
            <a:off x="1139775" y="5105624"/>
            <a:ext cx="2392363" cy="1587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" name="Line 54"/>
          <p:cNvSpPr>
            <a:spLocks noChangeShapeType="1"/>
          </p:cNvSpPr>
          <p:nvPr/>
        </p:nvSpPr>
        <p:spPr bwMode="auto">
          <a:xfrm flipH="1">
            <a:off x="1139775" y="4264249"/>
            <a:ext cx="2809875" cy="1587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" name="Line 55"/>
          <p:cNvSpPr>
            <a:spLocks noChangeShapeType="1"/>
          </p:cNvSpPr>
          <p:nvPr/>
        </p:nvSpPr>
        <p:spPr bwMode="auto">
          <a:xfrm flipH="1">
            <a:off x="1139775" y="3435574"/>
            <a:ext cx="3287713" cy="1587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" name="Line 56"/>
          <p:cNvSpPr>
            <a:spLocks noChangeShapeType="1"/>
          </p:cNvSpPr>
          <p:nvPr/>
        </p:nvSpPr>
        <p:spPr bwMode="auto">
          <a:xfrm flipH="1">
            <a:off x="1139775" y="2602136"/>
            <a:ext cx="3765550" cy="1588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Line 57"/>
          <p:cNvSpPr>
            <a:spLocks noChangeShapeType="1"/>
          </p:cNvSpPr>
          <p:nvPr/>
        </p:nvSpPr>
        <p:spPr bwMode="auto">
          <a:xfrm flipH="1">
            <a:off x="1139775" y="1890936"/>
            <a:ext cx="4184650" cy="1588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" name="Line 58"/>
          <p:cNvSpPr>
            <a:spLocks noChangeShapeType="1"/>
          </p:cNvSpPr>
          <p:nvPr/>
        </p:nvSpPr>
        <p:spPr bwMode="auto">
          <a:xfrm>
            <a:off x="1377900" y="1890936"/>
            <a:ext cx="1588" cy="711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" name="Line 59"/>
          <p:cNvSpPr>
            <a:spLocks noChangeShapeType="1"/>
          </p:cNvSpPr>
          <p:nvPr/>
        </p:nvSpPr>
        <p:spPr bwMode="auto">
          <a:xfrm>
            <a:off x="1377900" y="2602136"/>
            <a:ext cx="1588" cy="841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" name="Line 60"/>
          <p:cNvSpPr>
            <a:spLocks noChangeShapeType="1"/>
          </p:cNvSpPr>
          <p:nvPr/>
        </p:nvSpPr>
        <p:spPr bwMode="auto">
          <a:xfrm>
            <a:off x="1377900" y="3443511"/>
            <a:ext cx="1588" cy="841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" name="Line 61"/>
          <p:cNvSpPr>
            <a:spLocks noChangeShapeType="1"/>
          </p:cNvSpPr>
          <p:nvPr/>
        </p:nvSpPr>
        <p:spPr bwMode="auto">
          <a:xfrm>
            <a:off x="1377900" y="4284886"/>
            <a:ext cx="1588" cy="841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" name="Line 62"/>
          <p:cNvSpPr>
            <a:spLocks noChangeShapeType="1"/>
          </p:cNvSpPr>
          <p:nvPr/>
        </p:nvSpPr>
        <p:spPr bwMode="auto">
          <a:xfrm>
            <a:off x="1377900" y="5126261"/>
            <a:ext cx="1588" cy="776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Text Box 63"/>
          <p:cNvSpPr txBox="1">
            <a:spLocks noChangeArrowheads="1"/>
          </p:cNvSpPr>
          <p:nvPr/>
        </p:nvSpPr>
        <p:spPr bwMode="auto">
          <a:xfrm>
            <a:off x="1384250" y="2089374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 altLang="zh-CN" sz="1400">
                <a:latin typeface="Verdana" pitchFamily="34" charset="0"/>
                <a:ea typeface="宋体" charset="-122"/>
                <a:cs typeface="Arial" charset="0"/>
              </a:rPr>
              <a:t>Add Your Text</a:t>
            </a:r>
          </a:p>
        </p:txBody>
      </p:sp>
      <p:sp>
        <p:nvSpPr>
          <p:cNvPr id="127" name="Text Box 64"/>
          <p:cNvSpPr txBox="1">
            <a:spLocks noChangeArrowheads="1"/>
          </p:cNvSpPr>
          <p:nvPr/>
        </p:nvSpPr>
        <p:spPr bwMode="auto">
          <a:xfrm>
            <a:off x="1384250" y="2911699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 altLang="zh-CN" sz="1400">
                <a:latin typeface="Verdana" pitchFamily="34" charset="0"/>
                <a:ea typeface="宋体" charset="-122"/>
                <a:cs typeface="Arial" charset="0"/>
              </a:rPr>
              <a:t>Add Your Text</a:t>
            </a:r>
          </a:p>
        </p:txBody>
      </p:sp>
      <p:sp>
        <p:nvSpPr>
          <p:cNvPr id="128" name="Text Box 65"/>
          <p:cNvSpPr txBox="1">
            <a:spLocks noChangeArrowheads="1"/>
          </p:cNvSpPr>
          <p:nvPr/>
        </p:nvSpPr>
        <p:spPr bwMode="auto">
          <a:xfrm>
            <a:off x="1384250" y="3732436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 altLang="zh-CN" sz="1400">
                <a:latin typeface="Verdana" pitchFamily="34" charset="0"/>
                <a:ea typeface="宋体" charset="-122"/>
                <a:cs typeface="Arial" charset="0"/>
              </a:rPr>
              <a:t>Add Your Text</a:t>
            </a:r>
          </a:p>
        </p:txBody>
      </p:sp>
      <p:sp>
        <p:nvSpPr>
          <p:cNvPr id="129" name="Text Box 66"/>
          <p:cNvSpPr txBox="1">
            <a:spLocks noChangeArrowheads="1"/>
          </p:cNvSpPr>
          <p:nvPr/>
        </p:nvSpPr>
        <p:spPr bwMode="auto">
          <a:xfrm>
            <a:off x="1384250" y="4554761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 altLang="zh-CN" sz="1400">
                <a:latin typeface="Verdana" pitchFamily="34" charset="0"/>
                <a:ea typeface="宋体" charset="-122"/>
                <a:cs typeface="Arial" charset="0"/>
              </a:rPr>
              <a:t>Add Your Text</a:t>
            </a:r>
          </a:p>
        </p:txBody>
      </p:sp>
      <p:sp>
        <p:nvSpPr>
          <p:cNvPr id="130" name="Text Box 67"/>
          <p:cNvSpPr txBox="1">
            <a:spLocks noChangeArrowheads="1"/>
          </p:cNvSpPr>
          <p:nvPr/>
        </p:nvSpPr>
        <p:spPr bwMode="auto">
          <a:xfrm>
            <a:off x="1384250" y="5377086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 altLang="zh-CN" sz="1400">
                <a:latin typeface="Verdana" pitchFamily="34" charset="0"/>
                <a:ea typeface="宋体" charset="-122"/>
                <a:cs typeface="Arial" charset="0"/>
              </a:rPr>
              <a:t>Add Your Text</a:t>
            </a:r>
          </a:p>
        </p:txBody>
      </p:sp>
      <p:sp>
        <p:nvSpPr>
          <p:cNvPr id="131" name="Freeform 71"/>
          <p:cNvSpPr>
            <a:spLocks/>
          </p:cNvSpPr>
          <p:nvPr/>
        </p:nvSpPr>
        <p:spPr bwMode="gray">
          <a:xfrm>
            <a:off x="7207200" y="4684936"/>
            <a:ext cx="895350" cy="1235075"/>
          </a:xfrm>
          <a:custGeom>
            <a:avLst/>
            <a:gdLst>
              <a:gd name="T0" fmla="*/ 399 w 847"/>
              <a:gd name="T1" fmla="*/ 1078 h 1079"/>
              <a:gd name="T2" fmla="*/ 0 w 847"/>
              <a:gd name="T3" fmla="*/ 459 h 1079"/>
              <a:gd name="T4" fmla="*/ 374 w 847"/>
              <a:gd name="T5" fmla="*/ 0 h 1079"/>
              <a:gd name="T6" fmla="*/ 846 w 847"/>
              <a:gd name="T7" fmla="*/ 536 h 1079"/>
              <a:gd name="T8" fmla="*/ 399 w 847"/>
              <a:gd name="T9" fmla="*/ 1078 h 10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7"/>
              <a:gd name="T16" fmla="*/ 0 h 1079"/>
              <a:gd name="T17" fmla="*/ 847 w 847"/>
              <a:gd name="T18" fmla="*/ 1079 h 10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7" h="1079">
                <a:moveTo>
                  <a:pt x="399" y="1078"/>
                </a:moveTo>
                <a:lnTo>
                  <a:pt x="0" y="459"/>
                </a:lnTo>
                <a:lnTo>
                  <a:pt x="374" y="0"/>
                </a:lnTo>
                <a:lnTo>
                  <a:pt x="846" y="536"/>
                </a:lnTo>
                <a:lnTo>
                  <a:pt x="399" y="1078"/>
                </a:lnTo>
              </a:path>
            </a:pathLst>
          </a:custGeom>
          <a:gradFill rotWithShape="0">
            <a:gsLst>
              <a:gs pos="0">
                <a:srgbClr val="CC6600">
                  <a:gamma/>
                  <a:shade val="66667"/>
                  <a:invGamma/>
                </a:srgbClr>
              </a:gs>
              <a:gs pos="100000">
                <a:srgbClr val="CC66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sp>
        <p:nvSpPr>
          <p:cNvPr id="132" name="Freeform 72"/>
          <p:cNvSpPr>
            <a:spLocks/>
          </p:cNvSpPr>
          <p:nvPr/>
        </p:nvSpPr>
        <p:spPr bwMode="gray">
          <a:xfrm>
            <a:off x="3428950" y="4684936"/>
            <a:ext cx="4173538" cy="525463"/>
          </a:xfrm>
          <a:custGeom>
            <a:avLst/>
            <a:gdLst>
              <a:gd name="T0" fmla="*/ 0 w 3947"/>
              <a:gd name="T1" fmla="*/ 459 h 460"/>
              <a:gd name="T2" fmla="*/ 3573 w 3947"/>
              <a:gd name="T3" fmla="*/ 459 h 460"/>
              <a:gd name="T4" fmla="*/ 3946 w 3947"/>
              <a:gd name="T5" fmla="*/ 0 h 460"/>
              <a:gd name="T6" fmla="*/ 505 w 3947"/>
              <a:gd name="T7" fmla="*/ 0 h 460"/>
              <a:gd name="T8" fmla="*/ 0 w 3947"/>
              <a:gd name="T9" fmla="*/ 459 h 4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47"/>
              <a:gd name="T16" fmla="*/ 0 h 460"/>
              <a:gd name="T17" fmla="*/ 3947 w 3947"/>
              <a:gd name="T18" fmla="*/ 460 h 4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47" h="460">
                <a:moveTo>
                  <a:pt x="0" y="459"/>
                </a:moveTo>
                <a:lnTo>
                  <a:pt x="3573" y="459"/>
                </a:lnTo>
                <a:lnTo>
                  <a:pt x="3946" y="0"/>
                </a:lnTo>
                <a:lnTo>
                  <a:pt x="505" y="0"/>
                </a:lnTo>
                <a:lnTo>
                  <a:pt x="0" y="459"/>
                </a:lnTo>
              </a:path>
            </a:pathLst>
          </a:custGeom>
          <a:gradFill rotWithShape="0">
            <a:gsLst>
              <a:gs pos="0">
                <a:srgbClr val="CC6600"/>
              </a:gs>
              <a:gs pos="100000">
                <a:srgbClr val="CC6600">
                  <a:gamma/>
                  <a:shade val="56078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sp>
        <p:nvSpPr>
          <p:cNvPr id="133" name="Freeform 73"/>
          <p:cNvSpPr>
            <a:spLocks/>
          </p:cNvSpPr>
          <p:nvPr/>
        </p:nvSpPr>
        <p:spPr bwMode="gray">
          <a:xfrm>
            <a:off x="3022550" y="5208811"/>
            <a:ext cx="4608513" cy="712788"/>
          </a:xfrm>
          <a:custGeom>
            <a:avLst/>
            <a:gdLst>
              <a:gd name="T0" fmla="*/ 383 w 4357"/>
              <a:gd name="T1" fmla="*/ 0 h 623"/>
              <a:gd name="T2" fmla="*/ 3954 w 4357"/>
              <a:gd name="T3" fmla="*/ 0 h 623"/>
              <a:gd name="T4" fmla="*/ 4356 w 4357"/>
              <a:gd name="T5" fmla="*/ 622 h 623"/>
              <a:gd name="T6" fmla="*/ 0 w 4357"/>
              <a:gd name="T7" fmla="*/ 622 h 623"/>
              <a:gd name="T8" fmla="*/ 383 w 4357"/>
              <a:gd name="T9" fmla="*/ 0 h 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57"/>
              <a:gd name="T16" fmla="*/ 0 h 623"/>
              <a:gd name="T17" fmla="*/ 4357 w 4357"/>
              <a:gd name="T18" fmla="*/ 623 h 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57" h="623">
                <a:moveTo>
                  <a:pt x="383" y="0"/>
                </a:moveTo>
                <a:lnTo>
                  <a:pt x="3954" y="0"/>
                </a:lnTo>
                <a:lnTo>
                  <a:pt x="4356" y="622"/>
                </a:lnTo>
                <a:lnTo>
                  <a:pt x="0" y="622"/>
                </a:lnTo>
                <a:lnTo>
                  <a:pt x="383" y="0"/>
                </a:lnTo>
              </a:path>
            </a:pathLst>
          </a:custGeom>
          <a:gradFill rotWithShape="0">
            <a:gsLst>
              <a:gs pos="0">
                <a:srgbClr val="CC6600">
                  <a:gamma/>
                  <a:tint val="60392"/>
                  <a:invGamma/>
                </a:srgbClr>
              </a:gs>
              <a:gs pos="100000">
                <a:srgbClr val="CC66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grpSp>
        <p:nvGrpSpPr>
          <p:cNvPr id="134" name="Group 50"/>
          <p:cNvGrpSpPr>
            <a:grpSpLocks/>
          </p:cNvGrpSpPr>
          <p:nvPr/>
        </p:nvGrpSpPr>
        <p:grpSpPr bwMode="auto">
          <a:xfrm>
            <a:off x="3506738" y="3984849"/>
            <a:ext cx="4024312" cy="1119187"/>
            <a:chOff x="2101" y="2759"/>
            <a:chExt cx="2535" cy="705"/>
          </a:xfrm>
        </p:grpSpPr>
        <p:sp>
          <p:nvSpPr>
            <p:cNvPr id="135" name="Freeform 74"/>
            <p:cNvSpPr>
              <a:spLocks/>
            </p:cNvSpPr>
            <p:nvPr/>
          </p:nvSpPr>
          <p:spPr bwMode="ltGray">
            <a:xfrm>
              <a:off x="4137" y="2759"/>
              <a:ext cx="499" cy="705"/>
            </a:xfrm>
            <a:custGeom>
              <a:avLst/>
              <a:gdLst>
                <a:gd name="T0" fmla="*/ 382 w 749"/>
                <a:gd name="T1" fmla="*/ 976 h 977"/>
                <a:gd name="T2" fmla="*/ 0 w 749"/>
                <a:gd name="T3" fmla="*/ 342 h 977"/>
                <a:gd name="T4" fmla="*/ 280 w 749"/>
                <a:gd name="T5" fmla="*/ 0 h 977"/>
                <a:gd name="T6" fmla="*/ 748 w 749"/>
                <a:gd name="T7" fmla="*/ 538 h 977"/>
                <a:gd name="T8" fmla="*/ 382 w 749"/>
                <a:gd name="T9" fmla="*/ 976 h 9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9"/>
                <a:gd name="T16" fmla="*/ 0 h 977"/>
                <a:gd name="T17" fmla="*/ 749 w 749"/>
                <a:gd name="T18" fmla="*/ 977 h 9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9" h="977">
                  <a:moveTo>
                    <a:pt x="382" y="976"/>
                  </a:moveTo>
                  <a:lnTo>
                    <a:pt x="0" y="342"/>
                  </a:lnTo>
                  <a:lnTo>
                    <a:pt x="280" y="0"/>
                  </a:lnTo>
                  <a:lnTo>
                    <a:pt x="748" y="538"/>
                  </a:lnTo>
                  <a:lnTo>
                    <a:pt x="382" y="976"/>
                  </a:lnTo>
                </a:path>
              </a:pathLst>
            </a:custGeom>
            <a:gradFill rotWithShape="0">
              <a:gsLst>
                <a:gs pos="0">
                  <a:srgbClr val="3BB21A">
                    <a:gamma/>
                    <a:shade val="66275"/>
                    <a:invGamma/>
                  </a:srgbClr>
                </a:gs>
                <a:gs pos="100000">
                  <a:srgbClr val="3BB21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  <a:cs typeface="Arial" charset="0"/>
              </a:endParaRPr>
            </a:p>
          </p:txBody>
        </p:sp>
        <p:sp>
          <p:nvSpPr>
            <p:cNvPr id="136" name="Freeform 75"/>
            <p:cNvSpPr>
              <a:spLocks/>
            </p:cNvSpPr>
            <p:nvPr/>
          </p:nvSpPr>
          <p:spPr bwMode="ltGray">
            <a:xfrm>
              <a:off x="2351" y="2759"/>
              <a:ext cx="1975" cy="248"/>
            </a:xfrm>
            <a:custGeom>
              <a:avLst/>
              <a:gdLst>
                <a:gd name="T0" fmla="*/ 0 w 2964"/>
                <a:gd name="T1" fmla="*/ 343 h 344"/>
                <a:gd name="T2" fmla="*/ 2684 w 2964"/>
                <a:gd name="T3" fmla="*/ 343 h 344"/>
                <a:gd name="T4" fmla="*/ 2963 w 2964"/>
                <a:gd name="T5" fmla="*/ 0 h 344"/>
                <a:gd name="T6" fmla="*/ 531 w 2964"/>
                <a:gd name="T7" fmla="*/ 1 h 344"/>
                <a:gd name="T8" fmla="*/ 0 w 2964"/>
                <a:gd name="T9" fmla="*/ 343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4"/>
                <a:gd name="T16" fmla="*/ 0 h 344"/>
                <a:gd name="T17" fmla="*/ 2964 w 296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4" h="344">
                  <a:moveTo>
                    <a:pt x="0" y="343"/>
                  </a:moveTo>
                  <a:lnTo>
                    <a:pt x="2684" y="343"/>
                  </a:lnTo>
                  <a:lnTo>
                    <a:pt x="2963" y="0"/>
                  </a:lnTo>
                  <a:lnTo>
                    <a:pt x="531" y="1"/>
                  </a:lnTo>
                  <a:lnTo>
                    <a:pt x="0" y="343"/>
                  </a:lnTo>
                </a:path>
              </a:pathLst>
            </a:custGeom>
            <a:gradFill rotWithShape="1">
              <a:gsLst>
                <a:gs pos="0">
                  <a:srgbClr val="3BB21A"/>
                </a:gs>
                <a:gs pos="100000">
                  <a:srgbClr val="3BB21A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  <a:cs typeface="Arial" charset="0"/>
              </a:endParaRPr>
            </a:p>
          </p:txBody>
        </p:sp>
        <p:sp>
          <p:nvSpPr>
            <p:cNvPr id="137" name="Freeform 76"/>
            <p:cNvSpPr>
              <a:spLocks/>
            </p:cNvSpPr>
            <p:nvPr/>
          </p:nvSpPr>
          <p:spPr bwMode="ltGray">
            <a:xfrm>
              <a:off x="2101" y="3007"/>
              <a:ext cx="2293" cy="457"/>
            </a:xfrm>
            <a:custGeom>
              <a:avLst/>
              <a:gdLst>
                <a:gd name="T0" fmla="*/ 0 w 3443"/>
                <a:gd name="T1" fmla="*/ 633 h 634"/>
                <a:gd name="T2" fmla="*/ 3442 w 3443"/>
                <a:gd name="T3" fmla="*/ 633 h 634"/>
                <a:gd name="T4" fmla="*/ 3060 w 3443"/>
                <a:gd name="T5" fmla="*/ 0 h 634"/>
                <a:gd name="T6" fmla="*/ 377 w 3443"/>
                <a:gd name="T7" fmla="*/ 0 h 634"/>
                <a:gd name="T8" fmla="*/ 0 w 3443"/>
                <a:gd name="T9" fmla="*/ 633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43"/>
                <a:gd name="T16" fmla="*/ 0 h 634"/>
                <a:gd name="T17" fmla="*/ 3443 w 3443"/>
                <a:gd name="T18" fmla="*/ 634 h 6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43" h="634">
                  <a:moveTo>
                    <a:pt x="0" y="633"/>
                  </a:moveTo>
                  <a:lnTo>
                    <a:pt x="3442" y="633"/>
                  </a:lnTo>
                  <a:lnTo>
                    <a:pt x="3060" y="0"/>
                  </a:lnTo>
                  <a:lnTo>
                    <a:pt x="377" y="0"/>
                  </a:lnTo>
                  <a:lnTo>
                    <a:pt x="0" y="633"/>
                  </a:lnTo>
                </a:path>
              </a:pathLst>
            </a:custGeom>
            <a:gradFill rotWithShape="0">
              <a:gsLst>
                <a:gs pos="0">
                  <a:srgbClr val="3BB21A">
                    <a:gamma/>
                    <a:tint val="47451"/>
                    <a:invGamma/>
                  </a:srgbClr>
                </a:gs>
                <a:gs pos="100000">
                  <a:srgbClr val="3BB21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  <a:cs typeface="Arial" charset="0"/>
              </a:endParaRPr>
            </a:p>
          </p:txBody>
        </p:sp>
      </p:grpSp>
      <p:sp>
        <p:nvSpPr>
          <p:cNvPr id="138" name="Freeform 77"/>
          <p:cNvSpPr>
            <a:spLocks/>
          </p:cNvSpPr>
          <p:nvPr/>
        </p:nvSpPr>
        <p:spPr bwMode="gray">
          <a:xfrm>
            <a:off x="6270575" y="3292699"/>
            <a:ext cx="693738" cy="973137"/>
          </a:xfrm>
          <a:custGeom>
            <a:avLst/>
            <a:gdLst>
              <a:gd name="T0" fmla="*/ 0 w 655"/>
              <a:gd name="T1" fmla="*/ 230 h 849"/>
              <a:gd name="T2" fmla="*/ 387 w 655"/>
              <a:gd name="T3" fmla="*/ 848 h 849"/>
              <a:gd name="T4" fmla="*/ 654 w 655"/>
              <a:gd name="T5" fmla="*/ 531 h 849"/>
              <a:gd name="T6" fmla="*/ 188 w 655"/>
              <a:gd name="T7" fmla="*/ 0 h 849"/>
              <a:gd name="T8" fmla="*/ 0 w 655"/>
              <a:gd name="T9" fmla="*/ 230 h 8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5"/>
              <a:gd name="T16" fmla="*/ 0 h 849"/>
              <a:gd name="T17" fmla="*/ 655 w 655"/>
              <a:gd name="T18" fmla="*/ 849 h 8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5" h="849">
                <a:moveTo>
                  <a:pt x="0" y="230"/>
                </a:moveTo>
                <a:lnTo>
                  <a:pt x="387" y="848"/>
                </a:lnTo>
                <a:lnTo>
                  <a:pt x="654" y="531"/>
                </a:lnTo>
                <a:lnTo>
                  <a:pt x="188" y="0"/>
                </a:lnTo>
                <a:lnTo>
                  <a:pt x="0" y="230"/>
                </a:lnTo>
              </a:path>
            </a:pathLst>
          </a:custGeom>
          <a:gradFill rotWithShape="1">
            <a:gsLst>
              <a:gs pos="0">
                <a:srgbClr val="CC6600">
                  <a:gamma/>
                  <a:shade val="69020"/>
                  <a:invGamma/>
                </a:srgbClr>
              </a:gs>
              <a:gs pos="100000">
                <a:srgbClr val="CC66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sp>
        <p:nvSpPr>
          <p:cNvPr id="139" name="Freeform 78"/>
          <p:cNvSpPr>
            <a:spLocks/>
          </p:cNvSpPr>
          <p:nvPr/>
        </p:nvSpPr>
        <p:spPr bwMode="gray">
          <a:xfrm>
            <a:off x="4375100" y="3292699"/>
            <a:ext cx="2093913" cy="263525"/>
          </a:xfrm>
          <a:custGeom>
            <a:avLst/>
            <a:gdLst>
              <a:gd name="T0" fmla="*/ 0 w 1980"/>
              <a:gd name="T1" fmla="*/ 228 h 229"/>
              <a:gd name="T2" fmla="*/ 1791 w 1980"/>
              <a:gd name="T3" fmla="*/ 228 h 229"/>
              <a:gd name="T4" fmla="*/ 1979 w 1980"/>
              <a:gd name="T5" fmla="*/ 0 h 229"/>
              <a:gd name="T6" fmla="*/ 500 w 1980"/>
              <a:gd name="T7" fmla="*/ 0 h 229"/>
              <a:gd name="T8" fmla="*/ 0 w 1980"/>
              <a:gd name="T9" fmla="*/ 228 h 2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80"/>
              <a:gd name="T16" fmla="*/ 0 h 229"/>
              <a:gd name="T17" fmla="*/ 1980 w 1980"/>
              <a:gd name="T18" fmla="*/ 229 h 2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80" h="229">
                <a:moveTo>
                  <a:pt x="0" y="228"/>
                </a:moveTo>
                <a:lnTo>
                  <a:pt x="1791" y="228"/>
                </a:lnTo>
                <a:lnTo>
                  <a:pt x="1979" y="0"/>
                </a:lnTo>
                <a:lnTo>
                  <a:pt x="500" y="0"/>
                </a:lnTo>
                <a:lnTo>
                  <a:pt x="0" y="228"/>
                </a:lnTo>
              </a:path>
            </a:pathLst>
          </a:custGeom>
          <a:gradFill rotWithShape="0">
            <a:gsLst>
              <a:gs pos="0">
                <a:srgbClr val="CC6600"/>
              </a:gs>
              <a:gs pos="100000">
                <a:srgbClr val="CC6600">
                  <a:gamma/>
                  <a:shade val="45882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sp>
        <p:nvSpPr>
          <p:cNvPr id="140" name="Freeform 79"/>
          <p:cNvSpPr>
            <a:spLocks/>
          </p:cNvSpPr>
          <p:nvPr/>
        </p:nvSpPr>
        <p:spPr bwMode="gray">
          <a:xfrm>
            <a:off x="3971875" y="3554636"/>
            <a:ext cx="2708275" cy="711200"/>
          </a:xfrm>
          <a:custGeom>
            <a:avLst/>
            <a:gdLst>
              <a:gd name="T0" fmla="*/ 0 w 2561"/>
              <a:gd name="T1" fmla="*/ 620 h 621"/>
              <a:gd name="T2" fmla="*/ 2560 w 2561"/>
              <a:gd name="T3" fmla="*/ 620 h 621"/>
              <a:gd name="T4" fmla="*/ 2172 w 2561"/>
              <a:gd name="T5" fmla="*/ 0 h 621"/>
              <a:gd name="T6" fmla="*/ 382 w 2561"/>
              <a:gd name="T7" fmla="*/ 0 h 621"/>
              <a:gd name="T8" fmla="*/ 0 w 2561"/>
              <a:gd name="T9" fmla="*/ 620 h 6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61"/>
              <a:gd name="T16" fmla="*/ 0 h 621"/>
              <a:gd name="T17" fmla="*/ 2561 w 2561"/>
              <a:gd name="T18" fmla="*/ 621 h 6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61" h="621">
                <a:moveTo>
                  <a:pt x="0" y="620"/>
                </a:moveTo>
                <a:lnTo>
                  <a:pt x="2560" y="620"/>
                </a:lnTo>
                <a:lnTo>
                  <a:pt x="2172" y="0"/>
                </a:lnTo>
                <a:lnTo>
                  <a:pt x="382" y="0"/>
                </a:lnTo>
                <a:lnTo>
                  <a:pt x="0" y="620"/>
                </a:lnTo>
              </a:path>
            </a:pathLst>
          </a:custGeom>
          <a:gradFill rotWithShape="0">
            <a:gsLst>
              <a:gs pos="0">
                <a:srgbClr val="CC6600">
                  <a:gamma/>
                  <a:tint val="43922"/>
                  <a:invGamma/>
                </a:srgbClr>
              </a:gs>
              <a:gs pos="100000">
                <a:srgbClr val="CC66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grpSp>
        <p:nvGrpSpPr>
          <p:cNvPr id="141" name="Group 49"/>
          <p:cNvGrpSpPr>
            <a:grpSpLocks/>
          </p:cNvGrpSpPr>
          <p:nvPr/>
        </p:nvGrpSpPr>
        <p:grpSpPr bwMode="auto">
          <a:xfrm>
            <a:off x="4443363" y="2591024"/>
            <a:ext cx="1951037" cy="846137"/>
            <a:chOff x="2691" y="1881"/>
            <a:chExt cx="1229" cy="533"/>
          </a:xfrm>
        </p:grpSpPr>
        <p:sp>
          <p:nvSpPr>
            <p:cNvPr id="142" name="Freeform 80"/>
            <p:cNvSpPr>
              <a:spLocks/>
            </p:cNvSpPr>
            <p:nvPr/>
          </p:nvSpPr>
          <p:spPr bwMode="ltGray">
            <a:xfrm>
              <a:off x="3544" y="1881"/>
              <a:ext cx="376" cy="533"/>
            </a:xfrm>
            <a:custGeom>
              <a:avLst/>
              <a:gdLst>
                <a:gd name="T0" fmla="*/ 385 w 564"/>
                <a:gd name="T1" fmla="*/ 737 h 738"/>
                <a:gd name="T2" fmla="*/ 563 w 564"/>
                <a:gd name="T3" fmla="*/ 527 h 738"/>
                <a:gd name="T4" fmla="*/ 97 w 564"/>
                <a:gd name="T5" fmla="*/ 0 h 738"/>
                <a:gd name="T6" fmla="*/ 0 w 564"/>
                <a:gd name="T7" fmla="*/ 111 h 738"/>
                <a:gd name="T8" fmla="*/ 385 w 564"/>
                <a:gd name="T9" fmla="*/ 737 h 7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4"/>
                <a:gd name="T16" fmla="*/ 0 h 738"/>
                <a:gd name="T17" fmla="*/ 564 w 564"/>
                <a:gd name="T18" fmla="*/ 738 h 7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4" h="738">
                  <a:moveTo>
                    <a:pt x="385" y="737"/>
                  </a:moveTo>
                  <a:lnTo>
                    <a:pt x="563" y="527"/>
                  </a:lnTo>
                  <a:lnTo>
                    <a:pt x="97" y="0"/>
                  </a:lnTo>
                  <a:lnTo>
                    <a:pt x="0" y="111"/>
                  </a:lnTo>
                  <a:lnTo>
                    <a:pt x="385" y="737"/>
                  </a:lnTo>
                </a:path>
              </a:pathLst>
            </a:custGeom>
            <a:gradFill rotWithShape="0">
              <a:gsLst>
                <a:gs pos="0">
                  <a:srgbClr val="3BB21A">
                    <a:gamma/>
                    <a:shade val="66275"/>
                    <a:invGamma/>
                  </a:srgbClr>
                </a:gs>
                <a:gs pos="100000">
                  <a:srgbClr val="3BB21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  <a:cs typeface="Arial" charset="0"/>
              </a:endParaRPr>
            </a:p>
          </p:txBody>
        </p:sp>
        <p:sp>
          <p:nvSpPr>
            <p:cNvPr id="143" name="Freeform 81"/>
            <p:cNvSpPr>
              <a:spLocks/>
            </p:cNvSpPr>
            <p:nvPr/>
          </p:nvSpPr>
          <p:spPr bwMode="ltGray">
            <a:xfrm>
              <a:off x="2950" y="1881"/>
              <a:ext cx="658" cy="80"/>
            </a:xfrm>
            <a:custGeom>
              <a:avLst/>
              <a:gdLst>
                <a:gd name="T0" fmla="*/ 0 w 987"/>
                <a:gd name="T1" fmla="*/ 109 h 110"/>
                <a:gd name="T2" fmla="*/ 889 w 987"/>
                <a:gd name="T3" fmla="*/ 109 h 110"/>
                <a:gd name="T4" fmla="*/ 986 w 987"/>
                <a:gd name="T5" fmla="*/ 0 h 110"/>
                <a:gd name="T6" fmla="*/ 308 w 987"/>
                <a:gd name="T7" fmla="*/ 0 h 110"/>
                <a:gd name="T8" fmla="*/ 0 w 987"/>
                <a:gd name="T9" fmla="*/ 109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87"/>
                <a:gd name="T16" fmla="*/ 0 h 110"/>
                <a:gd name="T17" fmla="*/ 987 w 987"/>
                <a:gd name="T18" fmla="*/ 110 h 1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87" h="110">
                  <a:moveTo>
                    <a:pt x="0" y="109"/>
                  </a:moveTo>
                  <a:lnTo>
                    <a:pt x="889" y="109"/>
                  </a:lnTo>
                  <a:lnTo>
                    <a:pt x="986" y="0"/>
                  </a:lnTo>
                  <a:lnTo>
                    <a:pt x="308" y="0"/>
                  </a:lnTo>
                  <a:lnTo>
                    <a:pt x="0" y="109"/>
                  </a:lnTo>
                </a:path>
              </a:pathLst>
            </a:custGeom>
            <a:gradFill rotWithShape="0">
              <a:gsLst>
                <a:gs pos="0">
                  <a:srgbClr val="3BB21A"/>
                </a:gs>
                <a:gs pos="100000">
                  <a:srgbClr val="3BB21A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  <a:cs typeface="Arial" charset="0"/>
              </a:endParaRPr>
            </a:p>
          </p:txBody>
        </p:sp>
        <p:sp>
          <p:nvSpPr>
            <p:cNvPr id="144" name="Freeform 82"/>
            <p:cNvSpPr>
              <a:spLocks/>
            </p:cNvSpPr>
            <p:nvPr/>
          </p:nvSpPr>
          <p:spPr bwMode="ltGray">
            <a:xfrm>
              <a:off x="2691" y="1960"/>
              <a:ext cx="1111" cy="454"/>
            </a:xfrm>
            <a:custGeom>
              <a:avLst/>
              <a:gdLst>
                <a:gd name="T0" fmla="*/ 0 w 1669"/>
                <a:gd name="T1" fmla="*/ 628 h 629"/>
                <a:gd name="T2" fmla="*/ 1668 w 1669"/>
                <a:gd name="T3" fmla="*/ 628 h 629"/>
                <a:gd name="T4" fmla="*/ 1281 w 1669"/>
                <a:gd name="T5" fmla="*/ 0 h 629"/>
                <a:gd name="T6" fmla="*/ 388 w 1669"/>
                <a:gd name="T7" fmla="*/ 0 h 629"/>
                <a:gd name="T8" fmla="*/ 0 w 1669"/>
                <a:gd name="T9" fmla="*/ 628 h 6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69"/>
                <a:gd name="T16" fmla="*/ 0 h 629"/>
                <a:gd name="T17" fmla="*/ 1669 w 1669"/>
                <a:gd name="T18" fmla="*/ 629 h 6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69" h="629">
                  <a:moveTo>
                    <a:pt x="0" y="628"/>
                  </a:moveTo>
                  <a:lnTo>
                    <a:pt x="1668" y="628"/>
                  </a:lnTo>
                  <a:lnTo>
                    <a:pt x="1281" y="0"/>
                  </a:lnTo>
                  <a:lnTo>
                    <a:pt x="388" y="0"/>
                  </a:lnTo>
                  <a:lnTo>
                    <a:pt x="0" y="628"/>
                  </a:lnTo>
                </a:path>
              </a:pathLst>
            </a:custGeom>
            <a:gradFill rotWithShape="0">
              <a:gsLst>
                <a:gs pos="0">
                  <a:srgbClr val="3BB21A">
                    <a:gamma/>
                    <a:tint val="63922"/>
                    <a:invGamma/>
                  </a:srgbClr>
                </a:gs>
                <a:gs pos="100000">
                  <a:srgbClr val="3BB21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  <a:cs typeface="Arial" charset="0"/>
              </a:endParaRPr>
            </a:p>
          </p:txBody>
        </p:sp>
      </p:grpSp>
      <p:sp>
        <p:nvSpPr>
          <p:cNvPr id="145" name="Freeform 83"/>
          <p:cNvSpPr>
            <a:spLocks/>
          </p:cNvSpPr>
          <p:nvPr/>
        </p:nvSpPr>
        <p:spPr bwMode="gray">
          <a:xfrm>
            <a:off x="5321250" y="1890936"/>
            <a:ext cx="504825" cy="715963"/>
          </a:xfrm>
          <a:custGeom>
            <a:avLst/>
            <a:gdLst>
              <a:gd name="T0" fmla="*/ 387 w 477"/>
              <a:gd name="T1" fmla="*/ 624 h 625"/>
              <a:gd name="T2" fmla="*/ 476 w 477"/>
              <a:gd name="T3" fmla="*/ 527 h 625"/>
              <a:gd name="T4" fmla="*/ 0 w 477"/>
              <a:gd name="T5" fmla="*/ 0 h 625"/>
              <a:gd name="T6" fmla="*/ 387 w 477"/>
              <a:gd name="T7" fmla="*/ 624 h 625"/>
              <a:gd name="T8" fmla="*/ 0 60000 65536"/>
              <a:gd name="T9" fmla="*/ 0 60000 65536"/>
              <a:gd name="T10" fmla="*/ 0 60000 65536"/>
              <a:gd name="T11" fmla="*/ 0 60000 65536"/>
              <a:gd name="T12" fmla="*/ 0 w 477"/>
              <a:gd name="T13" fmla="*/ 0 h 625"/>
              <a:gd name="T14" fmla="*/ 477 w 477"/>
              <a:gd name="T15" fmla="*/ 625 h 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7" h="625">
                <a:moveTo>
                  <a:pt x="387" y="624"/>
                </a:moveTo>
                <a:lnTo>
                  <a:pt x="476" y="527"/>
                </a:lnTo>
                <a:lnTo>
                  <a:pt x="0" y="0"/>
                </a:lnTo>
                <a:lnTo>
                  <a:pt x="387" y="624"/>
                </a:lnTo>
              </a:path>
            </a:pathLst>
          </a:custGeom>
          <a:gradFill rotWithShape="0">
            <a:gsLst>
              <a:gs pos="0">
                <a:srgbClr val="CC6600">
                  <a:gamma/>
                  <a:shade val="66275"/>
                  <a:invGamma/>
                </a:srgbClr>
              </a:gs>
              <a:gs pos="100000">
                <a:srgbClr val="CC66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sp>
        <p:nvSpPr>
          <p:cNvPr id="146" name="Freeform 84"/>
          <p:cNvSpPr>
            <a:spLocks/>
          </p:cNvSpPr>
          <p:nvPr/>
        </p:nvSpPr>
        <p:spPr bwMode="gray">
          <a:xfrm>
            <a:off x="4911675" y="1890936"/>
            <a:ext cx="819150" cy="715963"/>
          </a:xfrm>
          <a:custGeom>
            <a:avLst/>
            <a:gdLst>
              <a:gd name="T0" fmla="*/ 0 w 773"/>
              <a:gd name="T1" fmla="*/ 624 h 625"/>
              <a:gd name="T2" fmla="*/ 772 w 773"/>
              <a:gd name="T3" fmla="*/ 624 h 625"/>
              <a:gd name="T4" fmla="*/ 387 w 773"/>
              <a:gd name="T5" fmla="*/ 0 h 625"/>
              <a:gd name="T6" fmla="*/ 0 w 773"/>
              <a:gd name="T7" fmla="*/ 624 h 625"/>
              <a:gd name="T8" fmla="*/ 0 60000 65536"/>
              <a:gd name="T9" fmla="*/ 0 60000 65536"/>
              <a:gd name="T10" fmla="*/ 0 60000 65536"/>
              <a:gd name="T11" fmla="*/ 0 60000 65536"/>
              <a:gd name="T12" fmla="*/ 0 w 773"/>
              <a:gd name="T13" fmla="*/ 0 h 625"/>
              <a:gd name="T14" fmla="*/ 773 w 773"/>
              <a:gd name="T15" fmla="*/ 625 h 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73" h="625">
                <a:moveTo>
                  <a:pt x="0" y="624"/>
                </a:moveTo>
                <a:lnTo>
                  <a:pt x="772" y="624"/>
                </a:lnTo>
                <a:lnTo>
                  <a:pt x="387" y="0"/>
                </a:lnTo>
                <a:lnTo>
                  <a:pt x="0" y="624"/>
                </a:lnTo>
              </a:path>
            </a:pathLst>
          </a:custGeom>
          <a:gradFill rotWithShape="0">
            <a:gsLst>
              <a:gs pos="0">
                <a:srgbClr val="CC6600">
                  <a:gamma/>
                  <a:tint val="47451"/>
                  <a:invGamma/>
                </a:srgbClr>
              </a:gs>
              <a:gs pos="100000">
                <a:srgbClr val="CC66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  <a:cs typeface="Arial" charset="0"/>
            </a:endParaRPr>
          </a:p>
        </p:txBody>
      </p:sp>
      <p:sp>
        <p:nvSpPr>
          <p:cNvPr id="147" name="Text Box 85"/>
          <p:cNvSpPr txBox="1">
            <a:spLocks noChangeArrowheads="1"/>
          </p:cNvSpPr>
          <p:nvPr/>
        </p:nvSpPr>
        <p:spPr bwMode="white">
          <a:xfrm>
            <a:off x="4902150" y="2271936"/>
            <a:ext cx="763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ea typeface="宋体" charset="-122"/>
                <a:cs typeface="Arial" charset="0"/>
              </a:rPr>
              <a:t>Text</a:t>
            </a:r>
          </a:p>
        </p:txBody>
      </p:sp>
      <p:sp>
        <p:nvSpPr>
          <p:cNvPr id="148" name="Text Box 86"/>
          <p:cNvSpPr txBox="1">
            <a:spLocks noChangeArrowheads="1"/>
          </p:cNvSpPr>
          <p:nvPr/>
        </p:nvSpPr>
        <p:spPr bwMode="black">
          <a:xfrm>
            <a:off x="4597350" y="3025999"/>
            <a:ext cx="1371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ea typeface="宋体" charset="-122"/>
                <a:cs typeface="Arial" charset="0"/>
              </a:rPr>
              <a:t>Text</a:t>
            </a:r>
          </a:p>
        </p:txBody>
      </p:sp>
      <p:sp>
        <p:nvSpPr>
          <p:cNvPr id="149" name="Text Box 87"/>
          <p:cNvSpPr txBox="1">
            <a:spLocks noChangeArrowheads="1"/>
          </p:cNvSpPr>
          <p:nvPr/>
        </p:nvSpPr>
        <p:spPr bwMode="white">
          <a:xfrm>
            <a:off x="4597350" y="3846736"/>
            <a:ext cx="1371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ea typeface="宋体" charset="-122"/>
                <a:cs typeface="Arial" charset="0"/>
              </a:rPr>
              <a:t>Text</a:t>
            </a:r>
          </a:p>
        </p:txBody>
      </p:sp>
      <p:sp>
        <p:nvSpPr>
          <p:cNvPr id="150" name="Text Box 88"/>
          <p:cNvSpPr txBox="1">
            <a:spLocks noChangeArrowheads="1"/>
          </p:cNvSpPr>
          <p:nvPr/>
        </p:nvSpPr>
        <p:spPr bwMode="black">
          <a:xfrm>
            <a:off x="4597350" y="4669061"/>
            <a:ext cx="1371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ea typeface="宋体" charset="-122"/>
                <a:cs typeface="Arial" charset="0"/>
              </a:rPr>
              <a:t>Text</a:t>
            </a:r>
          </a:p>
        </p:txBody>
      </p:sp>
      <p:sp>
        <p:nvSpPr>
          <p:cNvPr id="151" name="Text Box 89"/>
          <p:cNvSpPr txBox="1">
            <a:spLocks noChangeArrowheads="1"/>
          </p:cNvSpPr>
          <p:nvPr/>
        </p:nvSpPr>
        <p:spPr bwMode="white">
          <a:xfrm>
            <a:off x="4597350" y="5491386"/>
            <a:ext cx="1371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ea typeface="宋体" charset="-122"/>
                <a:cs typeface="Arial" charset="0"/>
              </a:rPr>
              <a:t>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17517</TotalTime>
  <Words>35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673</cp:revision>
  <dcterms:created xsi:type="dcterms:W3CDTF">2009-02-11T05:37:22Z</dcterms:created>
  <dcterms:modified xsi:type="dcterms:W3CDTF">2012-07-18T03:30:08Z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