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Oval 2"/>
          <p:cNvSpPr>
            <a:spLocks noChangeArrowheads="1"/>
          </p:cNvSpPr>
          <p:nvPr/>
        </p:nvSpPr>
        <p:spPr bwMode="gray">
          <a:xfrm>
            <a:off x="3397523" y="2362994"/>
            <a:ext cx="2211387" cy="2211387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Oval 3"/>
          <p:cNvSpPr>
            <a:spLocks noChangeArrowheads="1"/>
          </p:cNvSpPr>
          <p:nvPr/>
        </p:nvSpPr>
        <p:spPr bwMode="gray">
          <a:xfrm>
            <a:off x="3688035" y="2645569"/>
            <a:ext cx="1624013" cy="1622425"/>
          </a:xfrm>
          <a:prstGeom prst="ellipse">
            <a:avLst/>
          </a:prstGeom>
          <a:gradFill rotWithShape="1">
            <a:gsLst>
              <a:gs pos="0">
                <a:srgbClr val="FFFFFF">
                  <a:gamma/>
                  <a:shade val="63137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3137"/>
                  <a:invGamma/>
                </a:srgbClr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Text Box 4"/>
          <p:cNvSpPr txBox="1">
            <a:spLocks noChangeArrowheads="1"/>
          </p:cNvSpPr>
          <p:nvPr/>
        </p:nvSpPr>
        <p:spPr bwMode="gray">
          <a:xfrm>
            <a:off x="3676923" y="3012281"/>
            <a:ext cx="1662112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Description of the contents</a:t>
            </a:r>
            <a:endParaRPr lang="en-US" altLang="zh-CN" sz="2000">
              <a:ea typeface="宋体" charset="-122"/>
              <a:cs typeface="Arial" charset="0"/>
            </a:endParaRPr>
          </a:p>
        </p:txBody>
      </p:sp>
      <p:sp>
        <p:nvSpPr>
          <p:cNvPr id="62" name="Oval 5"/>
          <p:cNvSpPr>
            <a:spLocks noChangeArrowheads="1"/>
          </p:cNvSpPr>
          <p:nvPr/>
        </p:nvSpPr>
        <p:spPr bwMode="gray">
          <a:xfrm>
            <a:off x="6097860" y="4080669"/>
            <a:ext cx="1439863" cy="1425575"/>
          </a:xfrm>
          <a:prstGeom prst="ellipse">
            <a:avLst/>
          </a:prstGeom>
          <a:gradFill rotWithShape="1">
            <a:gsLst>
              <a:gs pos="0">
                <a:srgbClr val="7137C7"/>
              </a:gs>
              <a:gs pos="100000">
                <a:srgbClr val="7137C7">
                  <a:gamma/>
                  <a:shade val="31765"/>
                  <a:invGamma/>
                </a:srgb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3" name="Picture 6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056585" y="4015581"/>
            <a:ext cx="15113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Rectangle 7"/>
          <p:cNvSpPr>
            <a:spLocks noChangeArrowheads="1"/>
          </p:cNvSpPr>
          <p:nvPr/>
        </p:nvSpPr>
        <p:spPr bwMode="gray">
          <a:xfrm>
            <a:off x="6080398" y="4550569"/>
            <a:ext cx="14938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 </a:t>
            </a: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Title in here</a:t>
            </a:r>
            <a:endParaRPr lang="en-US" altLang="zh-CN" sz="2000">
              <a:ea typeface="宋体" charset="-122"/>
              <a:cs typeface="Arial" charset="0"/>
            </a:endParaRPr>
          </a:p>
        </p:txBody>
      </p:sp>
      <p:sp>
        <p:nvSpPr>
          <p:cNvPr id="90" name="Oval 8"/>
          <p:cNvSpPr>
            <a:spLocks noChangeArrowheads="1"/>
          </p:cNvSpPr>
          <p:nvPr/>
        </p:nvSpPr>
        <p:spPr bwMode="gray">
          <a:xfrm>
            <a:off x="5994673" y="3963194"/>
            <a:ext cx="1649412" cy="1647825"/>
          </a:xfrm>
          <a:prstGeom prst="ellipse">
            <a:avLst/>
          </a:prstGeom>
          <a:noFill/>
          <a:ln w="12700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Oval 9"/>
          <p:cNvSpPr>
            <a:spLocks noChangeArrowheads="1"/>
          </p:cNvSpPr>
          <p:nvPr/>
        </p:nvSpPr>
        <p:spPr bwMode="gray">
          <a:xfrm>
            <a:off x="3254648" y="2223294"/>
            <a:ext cx="2481262" cy="2482850"/>
          </a:xfrm>
          <a:prstGeom prst="ellipse">
            <a:avLst/>
          </a:prstGeom>
          <a:noFill/>
          <a:ln w="12700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Line 10"/>
          <p:cNvSpPr>
            <a:spLocks noChangeShapeType="1"/>
          </p:cNvSpPr>
          <p:nvPr/>
        </p:nvSpPr>
        <p:spPr bwMode="gray">
          <a:xfrm flipV="1">
            <a:off x="3000648" y="4190206"/>
            <a:ext cx="487362" cy="304800"/>
          </a:xfrm>
          <a:prstGeom prst="line">
            <a:avLst/>
          </a:prstGeom>
          <a:noFill/>
          <a:ln w="12700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" name="Line 11"/>
          <p:cNvSpPr>
            <a:spLocks noChangeShapeType="1"/>
          </p:cNvSpPr>
          <p:nvPr/>
        </p:nvSpPr>
        <p:spPr bwMode="gray">
          <a:xfrm flipV="1">
            <a:off x="2916510" y="4039394"/>
            <a:ext cx="485775" cy="304800"/>
          </a:xfrm>
          <a:prstGeom prst="line">
            <a:avLst/>
          </a:prstGeom>
          <a:noFill/>
          <a:ln w="12700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" name="Line 12"/>
          <p:cNvSpPr>
            <a:spLocks noChangeShapeType="1"/>
          </p:cNvSpPr>
          <p:nvPr/>
        </p:nvSpPr>
        <p:spPr bwMode="gray">
          <a:xfrm flipV="1">
            <a:off x="5567635" y="2550319"/>
            <a:ext cx="487363" cy="304800"/>
          </a:xfrm>
          <a:prstGeom prst="line">
            <a:avLst/>
          </a:prstGeom>
          <a:noFill/>
          <a:ln w="12700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" name="Line 13"/>
          <p:cNvSpPr>
            <a:spLocks noChangeShapeType="1"/>
          </p:cNvSpPr>
          <p:nvPr/>
        </p:nvSpPr>
        <p:spPr bwMode="gray">
          <a:xfrm flipV="1">
            <a:off x="5481910" y="2399506"/>
            <a:ext cx="488950" cy="304800"/>
          </a:xfrm>
          <a:prstGeom prst="line">
            <a:avLst/>
          </a:prstGeom>
          <a:noFill/>
          <a:ln w="12700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" name="Oval 14"/>
          <p:cNvSpPr>
            <a:spLocks noChangeArrowheads="1"/>
          </p:cNvSpPr>
          <p:nvPr/>
        </p:nvSpPr>
        <p:spPr bwMode="gray">
          <a:xfrm>
            <a:off x="1524273" y="4204494"/>
            <a:ext cx="1441450" cy="1425575"/>
          </a:xfrm>
          <a:prstGeom prst="ellipse">
            <a:avLst/>
          </a:prstGeom>
          <a:gradFill rotWithShape="1">
            <a:gsLst>
              <a:gs pos="0">
                <a:srgbClr val="CC3399"/>
              </a:gs>
              <a:gs pos="100000">
                <a:srgbClr val="CC3399">
                  <a:gamma/>
                  <a:shade val="31765"/>
                  <a:invGamma/>
                </a:srgb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97" name="Picture 15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484585" y="4139406"/>
            <a:ext cx="15113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" name="Rectangle 16"/>
          <p:cNvSpPr>
            <a:spLocks noChangeArrowheads="1"/>
          </p:cNvSpPr>
          <p:nvPr/>
        </p:nvSpPr>
        <p:spPr bwMode="gray">
          <a:xfrm>
            <a:off x="1506810" y="4652169"/>
            <a:ext cx="14938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 </a:t>
            </a: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Title in here</a:t>
            </a:r>
            <a:endParaRPr lang="en-US" altLang="zh-CN" sz="2000">
              <a:ea typeface="宋体" charset="-122"/>
              <a:cs typeface="Arial" charset="0"/>
            </a:endParaRPr>
          </a:p>
        </p:txBody>
      </p:sp>
      <p:sp>
        <p:nvSpPr>
          <p:cNvPr id="99" name="Oval 17"/>
          <p:cNvSpPr>
            <a:spLocks noChangeArrowheads="1"/>
          </p:cNvSpPr>
          <p:nvPr/>
        </p:nvSpPr>
        <p:spPr bwMode="gray">
          <a:xfrm>
            <a:off x="1422673" y="4087019"/>
            <a:ext cx="1647825" cy="1646237"/>
          </a:xfrm>
          <a:prstGeom prst="ellipse">
            <a:avLst/>
          </a:prstGeom>
          <a:noFill/>
          <a:ln w="12700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" name="Oval 18"/>
          <p:cNvSpPr>
            <a:spLocks noChangeArrowheads="1"/>
          </p:cNvSpPr>
          <p:nvPr/>
        </p:nvSpPr>
        <p:spPr bwMode="gray">
          <a:xfrm>
            <a:off x="1467123" y="1340644"/>
            <a:ext cx="1439862" cy="1423987"/>
          </a:xfrm>
          <a:prstGeom prst="ellipse">
            <a:avLst/>
          </a:prstGeom>
          <a:gradFill rotWithShape="1">
            <a:gsLst>
              <a:gs pos="0">
                <a:srgbClr val="669900"/>
              </a:gs>
              <a:gs pos="100000">
                <a:srgbClr val="669900">
                  <a:gamma/>
                  <a:shade val="31765"/>
                  <a:invGamma/>
                </a:srgb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1" name="Picture 19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425848" y="1275556"/>
            <a:ext cx="1511300" cy="129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Rectangle 20"/>
          <p:cNvSpPr>
            <a:spLocks noChangeArrowheads="1"/>
          </p:cNvSpPr>
          <p:nvPr/>
        </p:nvSpPr>
        <p:spPr bwMode="gray">
          <a:xfrm>
            <a:off x="1449660" y="1767681"/>
            <a:ext cx="14938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 </a:t>
            </a: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Title in here</a:t>
            </a:r>
            <a:endParaRPr lang="en-US" altLang="zh-CN" sz="2000">
              <a:ea typeface="宋体" charset="-122"/>
              <a:cs typeface="Arial" charset="0"/>
            </a:endParaRPr>
          </a:p>
        </p:txBody>
      </p:sp>
      <p:sp>
        <p:nvSpPr>
          <p:cNvPr id="103" name="Oval 21"/>
          <p:cNvSpPr>
            <a:spLocks noChangeArrowheads="1"/>
          </p:cNvSpPr>
          <p:nvPr/>
        </p:nvSpPr>
        <p:spPr bwMode="gray">
          <a:xfrm>
            <a:off x="1363935" y="1221581"/>
            <a:ext cx="1649413" cy="1646238"/>
          </a:xfrm>
          <a:prstGeom prst="ellipse">
            <a:avLst/>
          </a:prstGeom>
          <a:noFill/>
          <a:ln w="12700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" name="Line 22"/>
          <p:cNvSpPr>
            <a:spLocks noChangeShapeType="1"/>
          </p:cNvSpPr>
          <p:nvPr/>
        </p:nvSpPr>
        <p:spPr bwMode="gray">
          <a:xfrm>
            <a:off x="2887935" y="2442369"/>
            <a:ext cx="561975" cy="342900"/>
          </a:xfrm>
          <a:prstGeom prst="line">
            <a:avLst/>
          </a:prstGeom>
          <a:noFill/>
          <a:ln w="12700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5" name="Line 23"/>
          <p:cNvSpPr>
            <a:spLocks noChangeShapeType="1"/>
          </p:cNvSpPr>
          <p:nvPr/>
        </p:nvSpPr>
        <p:spPr bwMode="gray">
          <a:xfrm>
            <a:off x="2802210" y="2586831"/>
            <a:ext cx="563563" cy="342900"/>
          </a:xfrm>
          <a:prstGeom prst="line">
            <a:avLst/>
          </a:prstGeom>
          <a:noFill/>
          <a:ln w="12700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" name="Oval 24"/>
          <p:cNvSpPr>
            <a:spLocks noChangeArrowheads="1"/>
          </p:cNvSpPr>
          <p:nvPr/>
        </p:nvSpPr>
        <p:spPr bwMode="gray">
          <a:xfrm>
            <a:off x="5974035" y="1340644"/>
            <a:ext cx="1439863" cy="1423987"/>
          </a:xfrm>
          <a:prstGeom prst="ellipse">
            <a:avLst/>
          </a:prstGeom>
          <a:gradFill rotWithShape="1">
            <a:gsLst>
              <a:gs pos="0">
                <a:srgbClr val="3BB21A"/>
              </a:gs>
              <a:gs pos="100000">
                <a:srgbClr val="3BB21A">
                  <a:gamma/>
                  <a:shade val="31765"/>
                  <a:invGamma/>
                </a:srgb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7" name="Picture 25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932760" y="1275556"/>
            <a:ext cx="1511300" cy="129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" name="Rectangle 26"/>
          <p:cNvSpPr>
            <a:spLocks noChangeArrowheads="1"/>
          </p:cNvSpPr>
          <p:nvPr/>
        </p:nvSpPr>
        <p:spPr bwMode="gray">
          <a:xfrm>
            <a:off x="5956573" y="1756569"/>
            <a:ext cx="14938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 </a:t>
            </a: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Title in here</a:t>
            </a:r>
            <a:endParaRPr lang="en-US" altLang="zh-CN" sz="2000">
              <a:ea typeface="宋体" charset="-122"/>
              <a:cs typeface="Arial" charset="0"/>
            </a:endParaRPr>
          </a:p>
        </p:txBody>
      </p:sp>
      <p:sp>
        <p:nvSpPr>
          <p:cNvPr id="109" name="Oval 27"/>
          <p:cNvSpPr>
            <a:spLocks noChangeArrowheads="1"/>
          </p:cNvSpPr>
          <p:nvPr/>
        </p:nvSpPr>
        <p:spPr bwMode="gray">
          <a:xfrm>
            <a:off x="5870848" y="1221581"/>
            <a:ext cx="1647825" cy="1646238"/>
          </a:xfrm>
          <a:prstGeom prst="ellipse">
            <a:avLst/>
          </a:prstGeom>
          <a:noFill/>
          <a:ln w="12700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" name="Line 28"/>
          <p:cNvSpPr>
            <a:spLocks noChangeShapeType="1"/>
          </p:cNvSpPr>
          <p:nvPr/>
        </p:nvSpPr>
        <p:spPr bwMode="gray">
          <a:xfrm>
            <a:off x="5651773" y="3904456"/>
            <a:ext cx="561975" cy="342900"/>
          </a:xfrm>
          <a:prstGeom prst="line">
            <a:avLst/>
          </a:prstGeom>
          <a:noFill/>
          <a:ln w="12700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1" name="Line 29"/>
          <p:cNvSpPr>
            <a:spLocks noChangeShapeType="1"/>
          </p:cNvSpPr>
          <p:nvPr/>
        </p:nvSpPr>
        <p:spPr bwMode="gray">
          <a:xfrm>
            <a:off x="5566048" y="4048919"/>
            <a:ext cx="563562" cy="344487"/>
          </a:xfrm>
          <a:prstGeom prst="line">
            <a:avLst/>
          </a:prstGeom>
          <a:noFill/>
          <a:ln w="12700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" name="Text Box 30"/>
          <p:cNvSpPr txBox="1">
            <a:spLocks noChangeArrowheads="1"/>
          </p:cNvSpPr>
          <p:nvPr/>
        </p:nvSpPr>
        <p:spPr bwMode="auto">
          <a:xfrm>
            <a:off x="3567385" y="1507331"/>
            <a:ext cx="1731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ea typeface="宋体" charset="-122"/>
                <a:cs typeface="Arial" charset="0"/>
              </a:rPr>
              <a:t>Add Your Text</a:t>
            </a:r>
            <a:endParaRPr lang="en-US" altLang="zh-CN" sz="1600">
              <a:ea typeface="宋体" charset="-122"/>
              <a:cs typeface="Arial" charset="0"/>
            </a:endParaRPr>
          </a:p>
        </p:txBody>
      </p:sp>
      <p:sp>
        <p:nvSpPr>
          <p:cNvPr id="113" name="Text Box 31"/>
          <p:cNvSpPr txBox="1">
            <a:spLocks noChangeArrowheads="1"/>
          </p:cNvSpPr>
          <p:nvPr/>
        </p:nvSpPr>
        <p:spPr bwMode="auto">
          <a:xfrm>
            <a:off x="1227410" y="3277394"/>
            <a:ext cx="1731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ea typeface="宋体" charset="-122"/>
                <a:cs typeface="Arial" charset="0"/>
              </a:rPr>
              <a:t>Add Your Text</a:t>
            </a:r>
            <a:endParaRPr lang="en-US" altLang="zh-CN" sz="1600">
              <a:ea typeface="宋体" charset="-122"/>
              <a:cs typeface="Arial" charset="0"/>
            </a:endParaRPr>
          </a:p>
        </p:txBody>
      </p:sp>
      <p:sp>
        <p:nvSpPr>
          <p:cNvPr id="114" name="Text Box 32"/>
          <p:cNvSpPr txBox="1">
            <a:spLocks noChangeArrowheads="1"/>
          </p:cNvSpPr>
          <p:nvPr/>
        </p:nvSpPr>
        <p:spPr bwMode="auto">
          <a:xfrm>
            <a:off x="6080398" y="3277394"/>
            <a:ext cx="17319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ea typeface="宋体" charset="-122"/>
                <a:cs typeface="Arial" charset="0"/>
              </a:rPr>
              <a:t>Add Your Text</a:t>
            </a:r>
            <a:endParaRPr lang="en-US" altLang="zh-CN" sz="1600">
              <a:ea typeface="宋体" charset="-122"/>
              <a:cs typeface="Arial" charset="0"/>
            </a:endParaRPr>
          </a:p>
        </p:txBody>
      </p:sp>
      <p:sp>
        <p:nvSpPr>
          <p:cNvPr id="115" name="Text Box 33"/>
          <p:cNvSpPr txBox="1">
            <a:spLocks noChangeArrowheads="1"/>
          </p:cNvSpPr>
          <p:nvPr/>
        </p:nvSpPr>
        <p:spPr bwMode="auto">
          <a:xfrm>
            <a:off x="3567385" y="5190331"/>
            <a:ext cx="1731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ea typeface="宋体" charset="-122"/>
                <a:cs typeface="Arial" charset="0"/>
              </a:rPr>
              <a:t>Add Your Text</a:t>
            </a:r>
            <a:endParaRPr lang="en-US" altLang="zh-CN" sz="1600">
              <a:ea typeface="宋体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17516</TotalTime>
  <Words>32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672</cp:revision>
  <dcterms:created xsi:type="dcterms:W3CDTF">2009-02-11T05:37:22Z</dcterms:created>
  <dcterms:modified xsi:type="dcterms:W3CDTF">2012-07-18T02:35:45Z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