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燕尾形 67"/>
          <p:cNvSpPr/>
          <p:nvPr/>
        </p:nvSpPr>
        <p:spPr bwMode="auto">
          <a:xfrm>
            <a:off x="673767" y="331953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燕尾形 68"/>
          <p:cNvSpPr/>
          <p:nvPr/>
        </p:nvSpPr>
        <p:spPr bwMode="auto">
          <a:xfrm>
            <a:off x="2494547" y="3319534"/>
            <a:ext cx="2340000" cy="2160000"/>
          </a:xfrm>
          <a:prstGeom prst="chevron">
            <a:avLst>
              <a:gd name="adj" fmla="val 26048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燕尾形 69"/>
          <p:cNvSpPr/>
          <p:nvPr/>
        </p:nvSpPr>
        <p:spPr bwMode="auto">
          <a:xfrm>
            <a:off x="4315327" y="3319534"/>
            <a:ext cx="2340000" cy="2160000"/>
          </a:xfrm>
          <a:prstGeom prst="chevron">
            <a:avLst>
              <a:gd name="adj" fmla="val 25492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燕尾形 70"/>
          <p:cNvSpPr/>
          <p:nvPr/>
        </p:nvSpPr>
        <p:spPr bwMode="auto">
          <a:xfrm>
            <a:off x="6136107" y="3319534"/>
            <a:ext cx="2340000" cy="2160000"/>
          </a:xfrm>
          <a:prstGeom prst="chevron">
            <a:avLst>
              <a:gd name="adj" fmla="val 24935"/>
            </a:avLst>
          </a:prstGeom>
          <a:gradFill flip="none" rotWithShape="1">
            <a:gsLst>
              <a:gs pos="25000">
                <a:schemeClr val="bg1">
                  <a:lumMod val="50000"/>
                  <a:alpha val="50000"/>
                </a:schemeClr>
              </a:gs>
              <a:gs pos="100000">
                <a:schemeClr val="bg1">
                  <a:lumMod val="85000"/>
                  <a:alpha val="50000"/>
                </a:schemeClr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>
              <a:rot lat="17099998" lon="0" rev="0"/>
            </a:camera>
            <a:lightRig rig="flat" dir="t"/>
          </a:scene3d>
          <a:sp3d extrusionH="127000" contourW="19050">
            <a:bevelT w="101600" prst="convex"/>
            <a:bevelB w="0" h="254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 bwMode="auto">
          <a:xfrm>
            <a:off x="3005122" y="5054499"/>
            <a:ext cx="3454957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3" name="AutoShape 81"/>
          <p:cNvSpPr>
            <a:spLocks noChangeArrowheads="1"/>
          </p:cNvSpPr>
          <p:nvPr/>
        </p:nvSpPr>
        <p:spPr bwMode="auto">
          <a:xfrm>
            <a:off x="1261527" y="189151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圆角矩形 73"/>
          <p:cNvSpPr/>
          <p:nvPr/>
        </p:nvSpPr>
        <p:spPr bwMode="auto">
          <a:xfrm>
            <a:off x="1423527" y="162880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22"/>
          <p:cNvSpPr txBox="1">
            <a:spLocks noChangeArrowheads="1"/>
          </p:cNvSpPr>
          <p:nvPr/>
        </p:nvSpPr>
        <p:spPr bwMode="auto">
          <a:xfrm>
            <a:off x="1476375" y="1699170"/>
            <a:ext cx="1190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分标题一</a:t>
            </a:r>
          </a:p>
        </p:txBody>
      </p:sp>
      <p:sp>
        <p:nvSpPr>
          <p:cNvPr id="76" name="AutoShape 81"/>
          <p:cNvSpPr>
            <a:spLocks noChangeArrowheads="1"/>
          </p:cNvSpPr>
          <p:nvPr/>
        </p:nvSpPr>
        <p:spPr bwMode="auto">
          <a:xfrm>
            <a:off x="3090719" y="189151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 bwMode="auto">
          <a:xfrm>
            <a:off x="3252719" y="162880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22"/>
          <p:cNvSpPr txBox="1">
            <a:spLocks noChangeArrowheads="1"/>
          </p:cNvSpPr>
          <p:nvPr/>
        </p:nvSpPr>
        <p:spPr bwMode="auto">
          <a:xfrm>
            <a:off x="3206750" y="1699170"/>
            <a:ext cx="1389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79" name="AutoShape 81"/>
          <p:cNvSpPr>
            <a:spLocks noChangeArrowheads="1"/>
          </p:cNvSpPr>
          <p:nvPr/>
        </p:nvSpPr>
        <p:spPr bwMode="auto">
          <a:xfrm>
            <a:off x="4919911" y="189151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圆角矩形 79"/>
          <p:cNvSpPr/>
          <p:nvPr/>
        </p:nvSpPr>
        <p:spPr bwMode="auto">
          <a:xfrm>
            <a:off x="5081911" y="162880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22"/>
          <p:cNvSpPr txBox="1">
            <a:spLocks noChangeArrowheads="1"/>
          </p:cNvSpPr>
          <p:nvPr/>
        </p:nvSpPr>
        <p:spPr bwMode="auto">
          <a:xfrm>
            <a:off x="5035550" y="1699170"/>
            <a:ext cx="1389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82" name="AutoShape 81"/>
          <p:cNvSpPr>
            <a:spLocks noChangeArrowheads="1"/>
          </p:cNvSpPr>
          <p:nvPr/>
        </p:nvSpPr>
        <p:spPr bwMode="auto">
          <a:xfrm>
            <a:off x="6713008" y="1891516"/>
            <a:ext cx="1620000" cy="2520000"/>
          </a:xfrm>
          <a:prstGeom prst="roundRect">
            <a:avLst>
              <a:gd name="adj" fmla="val 5005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圆角矩形 82"/>
          <p:cNvSpPr/>
          <p:nvPr/>
        </p:nvSpPr>
        <p:spPr bwMode="auto">
          <a:xfrm>
            <a:off x="6875008" y="1628800"/>
            <a:ext cx="1296000" cy="432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Box 22"/>
          <p:cNvSpPr txBox="1">
            <a:spLocks noChangeArrowheads="1"/>
          </p:cNvSpPr>
          <p:nvPr/>
        </p:nvSpPr>
        <p:spPr bwMode="auto">
          <a:xfrm>
            <a:off x="6829425" y="1699170"/>
            <a:ext cx="1387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分标题四</a:t>
            </a:r>
          </a:p>
        </p:txBody>
      </p:sp>
      <p:sp>
        <p:nvSpPr>
          <p:cNvPr id="85" name="矩形 84"/>
          <p:cNvSpPr/>
          <p:nvPr/>
        </p:nvSpPr>
        <p:spPr>
          <a:xfrm>
            <a:off x="1439863" y="2221457"/>
            <a:ext cx="1430337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6" name="AutoShape 69"/>
          <p:cNvSpPr>
            <a:spLocks noChangeArrowheads="1"/>
          </p:cNvSpPr>
          <p:nvPr/>
        </p:nvSpPr>
        <p:spPr bwMode="gray">
          <a:xfrm rot="5400000">
            <a:off x="1927527" y="341472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AutoShape 69"/>
          <p:cNvSpPr>
            <a:spLocks noChangeArrowheads="1"/>
          </p:cNvSpPr>
          <p:nvPr/>
        </p:nvSpPr>
        <p:spPr bwMode="gray">
          <a:xfrm rot="5400000">
            <a:off x="3756719" y="341472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AutoShape 69"/>
          <p:cNvSpPr>
            <a:spLocks noChangeArrowheads="1"/>
          </p:cNvSpPr>
          <p:nvPr/>
        </p:nvSpPr>
        <p:spPr bwMode="gray">
          <a:xfrm rot="5400000">
            <a:off x="5585911" y="341472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AutoShape 69"/>
          <p:cNvSpPr>
            <a:spLocks noChangeArrowheads="1"/>
          </p:cNvSpPr>
          <p:nvPr/>
        </p:nvSpPr>
        <p:spPr bwMode="gray">
          <a:xfrm rot="5400000">
            <a:off x="7379008" y="3414724"/>
            <a:ext cx="288000" cy="432000"/>
          </a:xfrm>
          <a:prstGeom prst="chevron">
            <a:avLst>
              <a:gd name="adj" fmla="val 52514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89FF8C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439863" y="262150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1" name="矩形 90"/>
          <p:cNvSpPr/>
          <p:nvPr/>
        </p:nvSpPr>
        <p:spPr>
          <a:xfrm>
            <a:off x="1439863" y="303425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" name="矩形 91"/>
          <p:cNvSpPr/>
          <p:nvPr/>
        </p:nvSpPr>
        <p:spPr>
          <a:xfrm>
            <a:off x="1235075" y="395659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3" name="矩形 92"/>
          <p:cNvSpPr/>
          <p:nvPr/>
        </p:nvSpPr>
        <p:spPr>
          <a:xfrm>
            <a:off x="3282950" y="2221457"/>
            <a:ext cx="1430338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4" name="矩形 93"/>
          <p:cNvSpPr/>
          <p:nvPr/>
        </p:nvSpPr>
        <p:spPr>
          <a:xfrm>
            <a:off x="3282950" y="2621507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5" name="矩形 94"/>
          <p:cNvSpPr/>
          <p:nvPr/>
        </p:nvSpPr>
        <p:spPr>
          <a:xfrm>
            <a:off x="3282950" y="3034257"/>
            <a:ext cx="1430338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6" name="矩形 95"/>
          <p:cNvSpPr/>
          <p:nvPr/>
        </p:nvSpPr>
        <p:spPr>
          <a:xfrm>
            <a:off x="3043238" y="395659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7" name="矩形 96"/>
          <p:cNvSpPr/>
          <p:nvPr/>
        </p:nvSpPr>
        <p:spPr>
          <a:xfrm>
            <a:off x="5106988" y="2221457"/>
            <a:ext cx="1428750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8" name="矩形 97"/>
          <p:cNvSpPr/>
          <p:nvPr/>
        </p:nvSpPr>
        <p:spPr>
          <a:xfrm>
            <a:off x="5106988" y="2621507"/>
            <a:ext cx="1428750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9" name="矩形 98"/>
          <p:cNvSpPr/>
          <p:nvPr/>
        </p:nvSpPr>
        <p:spPr>
          <a:xfrm>
            <a:off x="5106988" y="3034257"/>
            <a:ext cx="1428750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6" name="矩形 165"/>
          <p:cNvSpPr/>
          <p:nvPr/>
        </p:nvSpPr>
        <p:spPr>
          <a:xfrm>
            <a:off x="4902200" y="395659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7" name="矩形 166"/>
          <p:cNvSpPr/>
          <p:nvPr/>
        </p:nvSpPr>
        <p:spPr>
          <a:xfrm>
            <a:off x="6913563" y="2221457"/>
            <a:ext cx="1430337" cy="315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8" name="矩形 167"/>
          <p:cNvSpPr/>
          <p:nvPr/>
        </p:nvSpPr>
        <p:spPr>
          <a:xfrm>
            <a:off x="6913563" y="262150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9" name="矩形 168"/>
          <p:cNvSpPr/>
          <p:nvPr/>
        </p:nvSpPr>
        <p:spPr>
          <a:xfrm>
            <a:off x="6913563" y="3034257"/>
            <a:ext cx="1430337" cy="314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0" name="矩形 169"/>
          <p:cNvSpPr/>
          <p:nvPr/>
        </p:nvSpPr>
        <p:spPr>
          <a:xfrm>
            <a:off x="6684963" y="3956595"/>
            <a:ext cx="1635125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b="1" spc="50" dirty="0">
                <a:ln w="11430"/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71" name="椭圆 170"/>
          <p:cNvSpPr/>
          <p:nvPr/>
        </p:nvSpPr>
        <p:spPr bwMode="auto">
          <a:xfrm>
            <a:off x="1387019" y="232067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椭圆 171"/>
          <p:cNvSpPr/>
          <p:nvPr/>
        </p:nvSpPr>
        <p:spPr bwMode="auto">
          <a:xfrm>
            <a:off x="1387019" y="272046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椭圆 172"/>
          <p:cNvSpPr/>
          <p:nvPr/>
        </p:nvSpPr>
        <p:spPr bwMode="auto">
          <a:xfrm>
            <a:off x="1387019" y="313228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椭圆 173"/>
          <p:cNvSpPr/>
          <p:nvPr/>
        </p:nvSpPr>
        <p:spPr bwMode="auto">
          <a:xfrm>
            <a:off x="3225943" y="232067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5" name="椭圆 174"/>
          <p:cNvSpPr/>
          <p:nvPr/>
        </p:nvSpPr>
        <p:spPr bwMode="auto">
          <a:xfrm>
            <a:off x="3225943" y="272046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椭圆 175"/>
          <p:cNvSpPr/>
          <p:nvPr/>
        </p:nvSpPr>
        <p:spPr bwMode="auto">
          <a:xfrm>
            <a:off x="3225943" y="313228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7" name="椭圆 176"/>
          <p:cNvSpPr/>
          <p:nvPr/>
        </p:nvSpPr>
        <p:spPr bwMode="auto">
          <a:xfrm>
            <a:off x="5053619" y="232067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8" name="椭圆 177"/>
          <p:cNvSpPr/>
          <p:nvPr/>
        </p:nvSpPr>
        <p:spPr bwMode="auto">
          <a:xfrm>
            <a:off x="5053619" y="272046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9" name="椭圆 178"/>
          <p:cNvSpPr/>
          <p:nvPr/>
        </p:nvSpPr>
        <p:spPr bwMode="auto">
          <a:xfrm>
            <a:off x="5053619" y="313228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椭圆 179"/>
          <p:cNvSpPr/>
          <p:nvPr/>
        </p:nvSpPr>
        <p:spPr bwMode="auto">
          <a:xfrm>
            <a:off x="6859258" y="2320677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椭圆 180"/>
          <p:cNvSpPr/>
          <p:nvPr/>
        </p:nvSpPr>
        <p:spPr bwMode="auto">
          <a:xfrm>
            <a:off x="6859258" y="2720465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椭圆 181"/>
          <p:cNvSpPr/>
          <p:nvPr/>
        </p:nvSpPr>
        <p:spPr bwMode="auto">
          <a:xfrm>
            <a:off x="6859258" y="3132286"/>
            <a:ext cx="113258" cy="11756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17526</TotalTime>
  <Words>62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663</cp:revision>
  <dcterms:created xsi:type="dcterms:W3CDTF">2009-02-11T05:37:22Z</dcterms:created>
  <dcterms:modified xsi:type="dcterms:W3CDTF">2012-07-18T00:56:10Z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