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17"/>
          <p:cNvSpPr>
            <a:spLocks noChangeArrowheads="1"/>
          </p:cNvSpPr>
          <p:nvPr/>
        </p:nvSpPr>
        <p:spPr bwMode="gray">
          <a:xfrm>
            <a:off x="3297238" y="1484784"/>
            <a:ext cx="4859337" cy="3779838"/>
          </a:xfrm>
          <a:prstGeom prst="roundRect">
            <a:avLst>
              <a:gd name="adj" fmla="val 2269"/>
            </a:avLst>
          </a:prstGeom>
          <a:noFill/>
          <a:ln w="25400">
            <a:solidFill>
              <a:schemeClr val="tx1">
                <a:lumMod val="50000"/>
                <a:lumOff val="50000"/>
              </a:schemeClr>
            </a:solidFill>
            <a:prstDash val="sysDash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Rectangle 17"/>
          <p:cNvSpPr>
            <a:spLocks noChangeArrowheads="1"/>
          </p:cNvSpPr>
          <p:nvPr/>
        </p:nvSpPr>
        <p:spPr bwMode="gray">
          <a:xfrm>
            <a:off x="2201767" y="1664787"/>
            <a:ext cx="1816768" cy="3420000"/>
          </a:xfrm>
          <a:prstGeom prst="rightArrow">
            <a:avLst>
              <a:gd name="adj1" fmla="val 69120"/>
              <a:gd name="adj2" fmla="val 50331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六边形 66"/>
          <p:cNvSpPr>
            <a:spLocks/>
          </p:cNvSpPr>
          <p:nvPr/>
        </p:nvSpPr>
        <p:spPr bwMode="auto">
          <a:xfrm>
            <a:off x="6493355" y="2184744"/>
            <a:ext cx="1327957" cy="1119321"/>
          </a:xfrm>
          <a:prstGeom prst="hexagon">
            <a:avLst/>
          </a:prstGeom>
          <a:solidFill>
            <a:srgbClr val="2DD7FF">
              <a:alpha val="60000"/>
            </a:srgb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TextBox 96"/>
          <p:cNvSpPr txBox="1">
            <a:spLocks noChangeArrowheads="1"/>
          </p:cNvSpPr>
          <p:nvPr/>
        </p:nvSpPr>
        <p:spPr bwMode="auto">
          <a:xfrm>
            <a:off x="6729413" y="2473797"/>
            <a:ext cx="857250" cy="54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9" name="六边形 68"/>
          <p:cNvSpPr>
            <a:spLocks/>
          </p:cNvSpPr>
          <p:nvPr/>
        </p:nvSpPr>
        <p:spPr bwMode="auto">
          <a:xfrm>
            <a:off x="6493398" y="3449052"/>
            <a:ext cx="1327869" cy="1121311"/>
          </a:xfrm>
          <a:prstGeom prst="hexagon">
            <a:avLst/>
          </a:prstGeom>
          <a:solidFill>
            <a:srgbClr val="2DD7FF">
              <a:alpha val="60000"/>
            </a:srgb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TextBox 97"/>
          <p:cNvSpPr txBox="1">
            <a:spLocks noChangeArrowheads="1"/>
          </p:cNvSpPr>
          <p:nvPr/>
        </p:nvSpPr>
        <p:spPr bwMode="auto">
          <a:xfrm>
            <a:off x="6767513" y="3739034"/>
            <a:ext cx="781050" cy="54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" name="六边形 70"/>
          <p:cNvSpPr>
            <a:spLocks/>
          </p:cNvSpPr>
          <p:nvPr/>
        </p:nvSpPr>
        <p:spPr bwMode="auto">
          <a:xfrm>
            <a:off x="5341151" y="1577425"/>
            <a:ext cx="1327869" cy="1119835"/>
          </a:xfrm>
          <a:prstGeom prst="hexagon">
            <a:avLst/>
          </a:prstGeom>
          <a:solidFill>
            <a:srgbClr val="2DD7FF">
              <a:alpha val="60000"/>
            </a:srgb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TextBox 98"/>
          <p:cNvSpPr txBox="1">
            <a:spLocks noChangeArrowheads="1"/>
          </p:cNvSpPr>
          <p:nvPr/>
        </p:nvSpPr>
        <p:spPr bwMode="auto">
          <a:xfrm>
            <a:off x="5584825" y="1824509"/>
            <a:ext cx="84137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3" name="六边形 72"/>
          <p:cNvSpPr>
            <a:spLocks/>
          </p:cNvSpPr>
          <p:nvPr/>
        </p:nvSpPr>
        <p:spPr bwMode="auto">
          <a:xfrm>
            <a:off x="5341151" y="2822671"/>
            <a:ext cx="1327869" cy="1121311"/>
          </a:xfrm>
          <a:prstGeom prst="hexagon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TextBox 99"/>
          <p:cNvSpPr txBox="1">
            <a:spLocks noChangeArrowheads="1"/>
          </p:cNvSpPr>
          <p:nvPr/>
        </p:nvSpPr>
        <p:spPr bwMode="auto">
          <a:xfrm>
            <a:off x="5618163" y="3119909"/>
            <a:ext cx="7731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5" name="六边形 74"/>
          <p:cNvSpPr>
            <a:spLocks/>
          </p:cNvSpPr>
          <p:nvPr/>
        </p:nvSpPr>
        <p:spPr bwMode="auto">
          <a:xfrm>
            <a:off x="5341151" y="4057589"/>
            <a:ext cx="1327869" cy="1119836"/>
          </a:xfrm>
          <a:prstGeom prst="hexagon">
            <a:avLst/>
          </a:prstGeom>
          <a:solidFill>
            <a:srgbClr val="2DD7FF">
              <a:alpha val="60000"/>
            </a:srgb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TextBox 100"/>
          <p:cNvSpPr txBox="1">
            <a:spLocks noChangeArrowheads="1"/>
          </p:cNvSpPr>
          <p:nvPr/>
        </p:nvSpPr>
        <p:spPr bwMode="auto">
          <a:xfrm>
            <a:off x="5591175" y="4361334"/>
            <a:ext cx="827088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7" name="六边形 76"/>
          <p:cNvSpPr>
            <a:spLocks/>
          </p:cNvSpPr>
          <p:nvPr/>
        </p:nvSpPr>
        <p:spPr bwMode="auto">
          <a:xfrm>
            <a:off x="4180004" y="2184486"/>
            <a:ext cx="1327869" cy="1119836"/>
          </a:xfrm>
          <a:prstGeom prst="hexagon">
            <a:avLst/>
          </a:prstGeom>
          <a:solidFill>
            <a:srgbClr val="2DD7FF">
              <a:alpha val="60000"/>
            </a:srgb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TextBox 108"/>
          <p:cNvSpPr txBox="1">
            <a:spLocks noChangeArrowheads="1"/>
          </p:cNvSpPr>
          <p:nvPr/>
        </p:nvSpPr>
        <p:spPr bwMode="auto">
          <a:xfrm>
            <a:off x="4405313" y="2473797"/>
            <a:ext cx="877887" cy="54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9" name="六边形 78"/>
          <p:cNvSpPr>
            <a:spLocks/>
          </p:cNvSpPr>
          <p:nvPr/>
        </p:nvSpPr>
        <p:spPr bwMode="auto">
          <a:xfrm>
            <a:off x="4180004" y="3449052"/>
            <a:ext cx="1327869" cy="1121311"/>
          </a:xfrm>
          <a:prstGeom prst="hexagon">
            <a:avLst/>
          </a:prstGeom>
          <a:solidFill>
            <a:srgbClr val="2DD7FF">
              <a:alpha val="60000"/>
            </a:srgb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109"/>
          <p:cNvSpPr txBox="1">
            <a:spLocks noChangeArrowheads="1"/>
          </p:cNvSpPr>
          <p:nvPr/>
        </p:nvSpPr>
        <p:spPr bwMode="auto">
          <a:xfrm>
            <a:off x="4454525" y="3739034"/>
            <a:ext cx="779463" cy="54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grpSp>
        <p:nvGrpSpPr>
          <p:cNvPr id="81" name="组合 42"/>
          <p:cNvGrpSpPr>
            <a:grpSpLocks/>
          </p:cNvGrpSpPr>
          <p:nvPr/>
        </p:nvGrpSpPr>
        <p:grpSpPr bwMode="auto">
          <a:xfrm>
            <a:off x="977900" y="3050059"/>
            <a:ext cx="1979613" cy="576263"/>
            <a:chOff x="1302275" y="3345654"/>
            <a:chExt cx="1512000" cy="576000"/>
          </a:xfrm>
        </p:grpSpPr>
        <p:sp>
          <p:nvSpPr>
            <p:cNvPr id="82" name="双波形 81"/>
            <p:cNvSpPr/>
            <p:nvPr/>
          </p:nvSpPr>
          <p:spPr bwMode="auto">
            <a:xfrm>
              <a:off x="1302275" y="3345654"/>
              <a:ext cx="1512000" cy="576000"/>
            </a:xfrm>
            <a:prstGeom prst="doubleWave">
              <a:avLst>
                <a:gd name="adj1" fmla="val 6250"/>
                <a:gd name="adj2" fmla="val -4430"/>
              </a:avLst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31750">
              <a:solidFill>
                <a:schemeClr val="bg1"/>
              </a:soli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2540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en-US" sz="1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3" name="TextBox 22"/>
            <p:cNvSpPr txBox="1">
              <a:spLocks noChangeArrowheads="1"/>
            </p:cNvSpPr>
            <p:nvPr/>
          </p:nvSpPr>
          <p:spPr bwMode="auto">
            <a:xfrm>
              <a:off x="1350026" y="3443393"/>
              <a:ext cx="1416498" cy="33855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6000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84" name="组合 43"/>
          <p:cNvGrpSpPr>
            <a:grpSpLocks/>
          </p:cNvGrpSpPr>
          <p:nvPr/>
        </p:nvGrpSpPr>
        <p:grpSpPr bwMode="auto">
          <a:xfrm>
            <a:off x="977900" y="4085109"/>
            <a:ext cx="1979613" cy="574675"/>
            <a:chOff x="1302275" y="4440528"/>
            <a:chExt cx="1512000" cy="576000"/>
          </a:xfrm>
        </p:grpSpPr>
        <p:sp>
          <p:nvSpPr>
            <p:cNvPr id="85" name="双波形 84"/>
            <p:cNvSpPr/>
            <p:nvPr/>
          </p:nvSpPr>
          <p:spPr bwMode="auto">
            <a:xfrm>
              <a:off x="1302275" y="4440528"/>
              <a:ext cx="1512000" cy="576000"/>
            </a:xfrm>
            <a:prstGeom prst="doubleWave">
              <a:avLst>
                <a:gd name="adj1" fmla="val 6250"/>
                <a:gd name="adj2" fmla="val -4430"/>
              </a:avLst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31750">
              <a:solidFill>
                <a:schemeClr val="bg1"/>
              </a:soli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2540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en-US" sz="1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6" name="TextBox 85"/>
            <p:cNvSpPr txBox="1">
              <a:spLocks noChangeArrowheads="1"/>
            </p:cNvSpPr>
            <p:nvPr/>
          </p:nvSpPr>
          <p:spPr bwMode="auto">
            <a:xfrm>
              <a:off x="1350026" y="4553377"/>
              <a:ext cx="1416498" cy="33855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6000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87" name="组合 41"/>
          <p:cNvGrpSpPr>
            <a:grpSpLocks/>
          </p:cNvGrpSpPr>
          <p:nvPr/>
        </p:nvGrpSpPr>
        <p:grpSpPr bwMode="auto">
          <a:xfrm>
            <a:off x="977900" y="2015009"/>
            <a:ext cx="1979613" cy="576263"/>
            <a:chOff x="1302275" y="2214685"/>
            <a:chExt cx="1512000" cy="576000"/>
          </a:xfrm>
        </p:grpSpPr>
        <p:sp>
          <p:nvSpPr>
            <p:cNvPr id="88" name="双波形 87"/>
            <p:cNvSpPr/>
            <p:nvPr/>
          </p:nvSpPr>
          <p:spPr bwMode="auto">
            <a:xfrm>
              <a:off x="1302275" y="2214685"/>
              <a:ext cx="1512000" cy="576000"/>
            </a:xfrm>
            <a:prstGeom prst="doubleWave">
              <a:avLst>
                <a:gd name="adj1" fmla="val 6250"/>
                <a:gd name="adj2" fmla="val -4430"/>
              </a:avLst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31750">
              <a:solidFill>
                <a:schemeClr val="bg1"/>
              </a:soli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2540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en-US" sz="1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9" name="TextBox 22"/>
            <p:cNvSpPr txBox="1">
              <a:spLocks noChangeArrowheads="1"/>
            </p:cNvSpPr>
            <p:nvPr/>
          </p:nvSpPr>
          <p:spPr bwMode="auto">
            <a:xfrm>
              <a:off x="1350026" y="2297312"/>
              <a:ext cx="1416498" cy="33855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6000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17516</TotalTime>
  <Words>27</Words>
  <Application>Microsoft Office PowerPoint</Application>
  <PresentationFormat>全屏显示(4:3)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671</cp:revision>
  <dcterms:created xsi:type="dcterms:W3CDTF">2009-02-11T05:37:22Z</dcterms:created>
  <dcterms:modified xsi:type="dcterms:W3CDTF">2012-07-18T00:50:36Z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