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val 11"/>
          <p:cNvSpPr>
            <a:spLocks noChangeArrowheads="1"/>
          </p:cNvSpPr>
          <p:nvPr/>
        </p:nvSpPr>
        <p:spPr bwMode="auto">
          <a:xfrm>
            <a:off x="2452495" y="2744577"/>
            <a:ext cx="4251197" cy="1577217"/>
          </a:xfrm>
          <a:prstGeom prst="ellipse">
            <a:avLst/>
          </a:prstGeom>
          <a:noFill/>
          <a:ln w="44450">
            <a:solidFill>
              <a:schemeClr val="tx1">
                <a:lumMod val="65000"/>
                <a:lumOff val="35000"/>
                <a:alpha val="50000"/>
              </a:schemeClr>
            </a:solidFill>
          </a:ln>
          <a:effectLst>
            <a:outerShdw blurRad="50800" dist="25400" dir="2700000" algn="tl" rotWithShape="0">
              <a:prstClr val="black">
                <a:alpha val="50000"/>
              </a:prstClr>
            </a:outerShdw>
          </a:effectLst>
          <a:scene3d>
            <a:camera prst="orthographicFront"/>
            <a:lightRig rig="flat" dir="t"/>
          </a:scene3d>
          <a:sp3d contourW="12700" prstMaterial="clear"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Oval 11"/>
          <p:cNvSpPr>
            <a:spLocks noChangeArrowheads="1"/>
          </p:cNvSpPr>
          <p:nvPr/>
        </p:nvSpPr>
        <p:spPr bwMode="auto">
          <a:xfrm rot="3293441" flipH="1">
            <a:off x="2452496" y="2744577"/>
            <a:ext cx="4251195" cy="1577217"/>
          </a:xfrm>
          <a:prstGeom prst="ellipse">
            <a:avLst/>
          </a:prstGeom>
          <a:noFill/>
          <a:ln w="44450">
            <a:solidFill>
              <a:schemeClr val="tx1">
                <a:lumMod val="65000"/>
                <a:lumOff val="35000"/>
                <a:alpha val="50000"/>
              </a:schemeClr>
            </a:solidFill>
          </a:ln>
          <a:effectLst>
            <a:outerShdw blurRad="50800" dist="25400" dir="2700000" algn="tl" rotWithShape="0">
              <a:prstClr val="black">
                <a:alpha val="50000"/>
              </a:prstClr>
            </a:outerShdw>
          </a:effectLst>
          <a:scene3d>
            <a:camera prst="orthographicFront"/>
            <a:lightRig rig="flat" dir="t"/>
          </a:scene3d>
          <a:sp3d contourW="12700" prstMaterial="clear"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Oval 11"/>
          <p:cNvSpPr>
            <a:spLocks noChangeArrowheads="1"/>
          </p:cNvSpPr>
          <p:nvPr/>
        </p:nvSpPr>
        <p:spPr bwMode="auto">
          <a:xfrm rot="18306559">
            <a:off x="2452496" y="2744577"/>
            <a:ext cx="4251195" cy="1577217"/>
          </a:xfrm>
          <a:prstGeom prst="ellipse">
            <a:avLst/>
          </a:prstGeom>
          <a:noFill/>
          <a:ln w="44450">
            <a:solidFill>
              <a:schemeClr val="tx1">
                <a:lumMod val="65000"/>
                <a:lumOff val="35000"/>
                <a:alpha val="50000"/>
              </a:schemeClr>
            </a:solidFill>
          </a:ln>
          <a:effectLst>
            <a:outerShdw blurRad="50800" dist="25400" dir="2700000" algn="tl" rotWithShape="0">
              <a:prstClr val="black">
                <a:alpha val="50000"/>
              </a:prstClr>
            </a:outerShdw>
          </a:effectLst>
          <a:scene3d>
            <a:camera prst="orthographicFront"/>
            <a:lightRig rig="flat" dir="t"/>
          </a:scene3d>
          <a:sp3d contourW="12700" prstMaterial="clear"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圆角矩形 28"/>
          <p:cNvSpPr/>
          <p:nvPr/>
        </p:nvSpPr>
        <p:spPr bwMode="auto">
          <a:xfrm>
            <a:off x="6149529" y="1934257"/>
            <a:ext cx="1440000" cy="468000"/>
          </a:xfrm>
          <a:prstGeom prst="roundRect">
            <a:avLst>
              <a:gd name="adj" fmla="val 10417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" name="圆角矩形 29"/>
          <p:cNvSpPr/>
          <p:nvPr/>
        </p:nvSpPr>
        <p:spPr bwMode="auto">
          <a:xfrm>
            <a:off x="6844782" y="3287810"/>
            <a:ext cx="1440000" cy="468000"/>
          </a:xfrm>
          <a:prstGeom prst="roundRect">
            <a:avLst>
              <a:gd name="adj" fmla="val 10417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1" name="圆角矩形 30"/>
          <p:cNvSpPr/>
          <p:nvPr/>
        </p:nvSpPr>
        <p:spPr bwMode="auto">
          <a:xfrm>
            <a:off x="6155657" y="4647378"/>
            <a:ext cx="1440000" cy="468000"/>
          </a:xfrm>
          <a:prstGeom prst="roundRect">
            <a:avLst>
              <a:gd name="adj" fmla="val 10417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2" name="圆角矩形 31"/>
          <p:cNvSpPr/>
          <p:nvPr/>
        </p:nvSpPr>
        <p:spPr bwMode="auto">
          <a:xfrm>
            <a:off x="1557393" y="1934257"/>
            <a:ext cx="1440000" cy="468000"/>
          </a:xfrm>
          <a:prstGeom prst="roundRect">
            <a:avLst>
              <a:gd name="adj" fmla="val 10417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3" name="圆角矩形 32"/>
          <p:cNvSpPr/>
          <p:nvPr/>
        </p:nvSpPr>
        <p:spPr bwMode="auto">
          <a:xfrm>
            <a:off x="836123" y="3287810"/>
            <a:ext cx="1440000" cy="468000"/>
          </a:xfrm>
          <a:prstGeom prst="roundRect">
            <a:avLst>
              <a:gd name="adj" fmla="val 10417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4" name="圆角矩形 33"/>
          <p:cNvSpPr/>
          <p:nvPr/>
        </p:nvSpPr>
        <p:spPr bwMode="auto">
          <a:xfrm>
            <a:off x="1576144" y="4647378"/>
            <a:ext cx="1440000" cy="468000"/>
          </a:xfrm>
          <a:prstGeom prst="roundRect">
            <a:avLst>
              <a:gd name="adj" fmla="val 10417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grpSp>
        <p:nvGrpSpPr>
          <p:cNvPr id="35" name="组合 39"/>
          <p:cNvGrpSpPr>
            <a:grpSpLocks noChangeAspect="1"/>
          </p:cNvGrpSpPr>
          <p:nvPr/>
        </p:nvGrpSpPr>
        <p:grpSpPr bwMode="auto">
          <a:xfrm>
            <a:off x="5045075" y="4377892"/>
            <a:ext cx="1008063" cy="1008062"/>
            <a:chOff x="4776334" y="4404800"/>
            <a:chExt cx="1012166" cy="1008000"/>
          </a:xfrm>
        </p:grpSpPr>
        <p:sp>
          <p:nvSpPr>
            <p:cNvPr id="36" name="Oval 2"/>
            <p:cNvSpPr>
              <a:spLocks noChangeAspect="1" noChangeArrowheads="1"/>
            </p:cNvSpPr>
            <p:nvPr/>
          </p:nvSpPr>
          <p:spPr bwMode="auto">
            <a:xfrm>
              <a:off x="4780500" y="4404800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w="101600" prst="convex"/>
              <a:bevelB w="0" h="6350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椭圆 36"/>
            <p:cNvSpPr>
              <a:spLocks/>
            </p:cNvSpPr>
            <p:nvPr/>
          </p:nvSpPr>
          <p:spPr>
            <a:xfrm rot="19388639">
              <a:off x="4776334" y="4463533"/>
              <a:ext cx="683810" cy="46828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椭圆 37"/>
            <p:cNvSpPr>
              <a:spLocks noChangeAspect="1"/>
            </p:cNvSpPr>
            <p:nvPr/>
          </p:nvSpPr>
          <p:spPr>
            <a:xfrm>
              <a:off x="4888500" y="4512800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00B0F0">
                    <a:alpha val="6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9" name="TextBox 146"/>
          <p:cNvSpPr txBox="1">
            <a:spLocks noChangeArrowheads="1"/>
          </p:cNvSpPr>
          <p:nvPr/>
        </p:nvSpPr>
        <p:spPr bwMode="auto">
          <a:xfrm>
            <a:off x="5008267" y="4712101"/>
            <a:ext cx="1046960" cy="3231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dirty="0">
              <a:solidFill>
                <a:schemeClr val="bg1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0" name="组合 50"/>
          <p:cNvGrpSpPr>
            <a:grpSpLocks noChangeAspect="1"/>
          </p:cNvGrpSpPr>
          <p:nvPr/>
        </p:nvGrpSpPr>
        <p:grpSpPr bwMode="auto">
          <a:xfrm>
            <a:off x="3101975" y="1664854"/>
            <a:ext cx="1008063" cy="1008063"/>
            <a:chOff x="4776334" y="4404800"/>
            <a:chExt cx="1012166" cy="1008000"/>
          </a:xfrm>
        </p:grpSpPr>
        <p:sp>
          <p:nvSpPr>
            <p:cNvPr id="41" name="Oval 2"/>
            <p:cNvSpPr>
              <a:spLocks noChangeAspect="1" noChangeArrowheads="1"/>
            </p:cNvSpPr>
            <p:nvPr/>
          </p:nvSpPr>
          <p:spPr bwMode="auto">
            <a:xfrm>
              <a:off x="4780500" y="4404800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w="101600" prst="convex"/>
              <a:bevelB w="0" h="6350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椭圆 41"/>
            <p:cNvSpPr>
              <a:spLocks/>
            </p:cNvSpPr>
            <p:nvPr/>
          </p:nvSpPr>
          <p:spPr>
            <a:xfrm rot="19388639">
              <a:off x="4776334" y="4463534"/>
              <a:ext cx="683810" cy="46828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椭圆 42"/>
            <p:cNvSpPr>
              <a:spLocks noChangeAspect="1"/>
            </p:cNvSpPr>
            <p:nvPr/>
          </p:nvSpPr>
          <p:spPr>
            <a:xfrm>
              <a:off x="4888500" y="4512800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00B0F0">
                    <a:alpha val="6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4" name="TextBox 146"/>
          <p:cNvSpPr txBox="1">
            <a:spLocks noChangeArrowheads="1"/>
          </p:cNvSpPr>
          <p:nvPr/>
        </p:nvSpPr>
        <p:spPr bwMode="auto">
          <a:xfrm>
            <a:off x="3071183" y="1998980"/>
            <a:ext cx="1046960" cy="3231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dirty="0">
              <a:solidFill>
                <a:schemeClr val="bg1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5" name="组合 55"/>
          <p:cNvGrpSpPr>
            <a:grpSpLocks noChangeAspect="1"/>
          </p:cNvGrpSpPr>
          <p:nvPr/>
        </p:nvGrpSpPr>
        <p:grpSpPr bwMode="auto">
          <a:xfrm>
            <a:off x="3127375" y="4377892"/>
            <a:ext cx="1008063" cy="1008062"/>
            <a:chOff x="4776334" y="4404800"/>
            <a:chExt cx="1012166" cy="1008000"/>
          </a:xfrm>
        </p:grpSpPr>
        <p:sp>
          <p:nvSpPr>
            <p:cNvPr id="46" name="Oval 2"/>
            <p:cNvSpPr>
              <a:spLocks noChangeAspect="1" noChangeArrowheads="1"/>
            </p:cNvSpPr>
            <p:nvPr/>
          </p:nvSpPr>
          <p:spPr bwMode="auto">
            <a:xfrm>
              <a:off x="4780500" y="4404800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89FF8C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椭圆 46"/>
            <p:cNvSpPr>
              <a:spLocks/>
            </p:cNvSpPr>
            <p:nvPr/>
          </p:nvSpPr>
          <p:spPr>
            <a:xfrm rot="19388639">
              <a:off x="4776334" y="4463533"/>
              <a:ext cx="683810" cy="46828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8" name="椭圆 47"/>
            <p:cNvSpPr>
              <a:spLocks noChangeAspect="1"/>
            </p:cNvSpPr>
            <p:nvPr/>
          </p:nvSpPr>
          <p:spPr>
            <a:xfrm>
              <a:off x="4888500" y="4512800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6EFF01">
                    <a:alpha val="5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9" name="组合 61"/>
          <p:cNvGrpSpPr>
            <a:grpSpLocks noChangeAspect="1"/>
          </p:cNvGrpSpPr>
          <p:nvPr/>
        </p:nvGrpSpPr>
        <p:grpSpPr bwMode="auto">
          <a:xfrm>
            <a:off x="5730875" y="3017404"/>
            <a:ext cx="1008063" cy="1008063"/>
            <a:chOff x="4776334" y="4404800"/>
            <a:chExt cx="1012166" cy="1008000"/>
          </a:xfrm>
        </p:grpSpPr>
        <p:sp>
          <p:nvSpPr>
            <p:cNvPr id="50" name="Oval 2"/>
            <p:cNvSpPr>
              <a:spLocks noChangeAspect="1" noChangeArrowheads="1"/>
            </p:cNvSpPr>
            <p:nvPr/>
          </p:nvSpPr>
          <p:spPr bwMode="auto">
            <a:xfrm>
              <a:off x="4780500" y="4404800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椭圆 50"/>
            <p:cNvSpPr>
              <a:spLocks/>
            </p:cNvSpPr>
            <p:nvPr/>
          </p:nvSpPr>
          <p:spPr>
            <a:xfrm rot="19388639">
              <a:off x="4776334" y="4463534"/>
              <a:ext cx="683810" cy="46828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2" name="椭圆 51"/>
            <p:cNvSpPr>
              <a:spLocks noChangeAspect="1"/>
            </p:cNvSpPr>
            <p:nvPr/>
          </p:nvSpPr>
          <p:spPr>
            <a:xfrm>
              <a:off x="4888500" y="4512800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FFC000">
                    <a:alpha val="6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3" name="组合 65"/>
          <p:cNvGrpSpPr>
            <a:grpSpLocks noChangeAspect="1"/>
          </p:cNvGrpSpPr>
          <p:nvPr/>
        </p:nvGrpSpPr>
        <p:grpSpPr bwMode="auto">
          <a:xfrm>
            <a:off x="2386013" y="3017404"/>
            <a:ext cx="1008062" cy="1008063"/>
            <a:chOff x="4776334" y="4404800"/>
            <a:chExt cx="1012166" cy="1008000"/>
          </a:xfrm>
        </p:grpSpPr>
        <p:sp>
          <p:nvSpPr>
            <p:cNvPr id="54" name="Oval 2"/>
            <p:cNvSpPr>
              <a:spLocks noChangeAspect="1" noChangeArrowheads="1"/>
            </p:cNvSpPr>
            <p:nvPr/>
          </p:nvSpPr>
          <p:spPr bwMode="auto">
            <a:xfrm>
              <a:off x="4780500" y="4404800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椭圆 54"/>
            <p:cNvSpPr>
              <a:spLocks/>
            </p:cNvSpPr>
            <p:nvPr/>
          </p:nvSpPr>
          <p:spPr>
            <a:xfrm rot="19388639">
              <a:off x="4776334" y="4463534"/>
              <a:ext cx="683810" cy="46828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6" name="椭圆 55"/>
            <p:cNvSpPr>
              <a:spLocks noChangeAspect="1"/>
            </p:cNvSpPr>
            <p:nvPr/>
          </p:nvSpPr>
          <p:spPr>
            <a:xfrm>
              <a:off x="4888500" y="4512800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FFC000">
                    <a:alpha val="6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7" name="组合 69"/>
          <p:cNvGrpSpPr>
            <a:grpSpLocks noChangeAspect="1"/>
          </p:cNvGrpSpPr>
          <p:nvPr/>
        </p:nvGrpSpPr>
        <p:grpSpPr bwMode="auto">
          <a:xfrm>
            <a:off x="5027613" y="1664854"/>
            <a:ext cx="1008062" cy="1008063"/>
            <a:chOff x="4776334" y="4404800"/>
            <a:chExt cx="1012166" cy="1008000"/>
          </a:xfrm>
        </p:grpSpPr>
        <p:sp>
          <p:nvSpPr>
            <p:cNvPr id="58" name="Oval 2"/>
            <p:cNvSpPr>
              <a:spLocks noChangeAspect="1" noChangeArrowheads="1"/>
            </p:cNvSpPr>
            <p:nvPr/>
          </p:nvSpPr>
          <p:spPr bwMode="auto">
            <a:xfrm>
              <a:off x="4780500" y="4404800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89FF8C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9" name="椭圆 58"/>
            <p:cNvSpPr>
              <a:spLocks/>
            </p:cNvSpPr>
            <p:nvPr/>
          </p:nvSpPr>
          <p:spPr>
            <a:xfrm rot="19388639">
              <a:off x="4776334" y="4463534"/>
              <a:ext cx="683810" cy="46828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0" name="椭圆 59"/>
            <p:cNvSpPr>
              <a:spLocks noChangeAspect="1"/>
            </p:cNvSpPr>
            <p:nvPr/>
          </p:nvSpPr>
          <p:spPr>
            <a:xfrm>
              <a:off x="4888500" y="4512800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6EFF01">
                    <a:alpha val="5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1" name="TextBox 146"/>
          <p:cNvSpPr txBox="1">
            <a:spLocks noChangeArrowheads="1"/>
          </p:cNvSpPr>
          <p:nvPr/>
        </p:nvSpPr>
        <p:spPr bwMode="auto">
          <a:xfrm>
            <a:off x="3083214" y="4712101"/>
            <a:ext cx="1046960" cy="3231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dirty="0">
              <a:solidFill>
                <a:schemeClr val="bg1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TextBox 146"/>
          <p:cNvSpPr txBox="1">
            <a:spLocks noChangeArrowheads="1"/>
          </p:cNvSpPr>
          <p:nvPr/>
        </p:nvSpPr>
        <p:spPr bwMode="auto">
          <a:xfrm>
            <a:off x="2349288" y="3352533"/>
            <a:ext cx="1046960" cy="3231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dirty="0">
              <a:solidFill>
                <a:schemeClr val="bg1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TextBox 146"/>
          <p:cNvSpPr txBox="1">
            <a:spLocks noChangeArrowheads="1"/>
          </p:cNvSpPr>
          <p:nvPr/>
        </p:nvSpPr>
        <p:spPr bwMode="auto">
          <a:xfrm>
            <a:off x="5694067" y="3352533"/>
            <a:ext cx="1046960" cy="3231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dirty="0">
              <a:solidFill>
                <a:schemeClr val="bg1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TextBox 146"/>
          <p:cNvSpPr txBox="1">
            <a:spLocks noChangeArrowheads="1"/>
          </p:cNvSpPr>
          <p:nvPr/>
        </p:nvSpPr>
        <p:spPr bwMode="auto">
          <a:xfrm>
            <a:off x="4996236" y="1998980"/>
            <a:ext cx="1046960" cy="3231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dirty="0">
              <a:solidFill>
                <a:schemeClr val="bg1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17516</TotalTime>
  <Words>30</Words>
  <Application>Microsoft Office PowerPoint</Application>
  <PresentationFormat>全屏显示(4:3)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670</cp:revision>
  <dcterms:created xsi:type="dcterms:W3CDTF">2009-02-11T05:37:22Z</dcterms:created>
  <dcterms:modified xsi:type="dcterms:W3CDTF">2012-07-18T00:44:41Z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