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4"/>
          <p:cNvGrpSpPr>
            <a:grpSpLocks/>
          </p:cNvGrpSpPr>
          <p:nvPr/>
        </p:nvGrpSpPr>
        <p:grpSpPr bwMode="auto">
          <a:xfrm>
            <a:off x="360114" y="1124744"/>
            <a:ext cx="8388350" cy="4800600"/>
            <a:chOff x="60" y="864"/>
            <a:chExt cx="5508" cy="3152"/>
          </a:xfrm>
        </p:grpSpPr>
        <p:sp>
          <p:nvSpPr>
            <p:cNvPr id="101" name="Rectangle 5"/>
            <p:cNvSpPr>
              <a:spLocks noChangeArrowheads="1"/>
            </p:cNvSpPr>
            <p:nvPr/>
          </p:nvSpPr>
          <p:spPr bwMode="gray">
            <a:xfrm>
              <a:off x="60" y="3835"/>
              <a:ext cx="5508" cy="181"/>
            </a:xfrm>
            <a:prstGeom prst="rect">
              <a:avLst/>
            </a:prstGeom>
            <a:solidFill>
              <a:srgbClr val="EAEAEA"/>
            </a:solidFill>
            <a:ln w="9525" algn="ctr">
              <a:prstDash val="dash"/>
              <a:miter lim="800000"/>
              <a:headEnd/>
              <a:tailEnd/>
            </a:ln>
            <a:effectLst/>
            <a:scene3d>
              <a:camera prst="legacyPerspectiveTop">
                <a:rot lat="600000" lon="0" rev="0"/>
              </a:camera>
              <a:lightRig rig="legacyFlat3" dir="r"/>
            </a:scene3d>
            <a:sp3d extrusionH="37830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02" name="AutoShape 6"/>
            <p:cNvSpPr>
              <a:spLocks noChangeArrowheads="1"/>
            </p:cNvSpPr>
            <p:nvPr/>
          </p:nvSpPr>
          <p:spPr bwMode="ltGray">
            <a:xfrm>
              <a:off x="3747" y="1356"/>
              <a:ext cx="1546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E8E8E8">
                    <a:gamma/>
                    <a:shade val="85882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AutoShape 7"/>
            <p:cNvSpPr>
              <a:spLocks noChangeArrowheads="1"/>
            </p:cNvSpPr>
            <p:nvPr/>
          </p:nvSpPr>
          <p:spPr bwMode="ltGray">
            <a:xfrm>
              <a:off x="440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E8E8E8">
                    <a:gamma/>
                    <a:shade val="85882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8"/>
            <p:cNvSpPr>
              <a:spLocks noChangeArrowheads="1"/>
            </p:cNvSpPr>
            <p:nvPr/>
          </p:nvSpPr>
          <p:spPr bwMode="black">
            <a:xfrm>
              <a:off x="450" y="864"/>
              <a:ext cx="4526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ThemeGallery 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is a Design Digital Content &amp; Contents mall developed </a:t>
              </a:r>
            </a:p>
            <a:p>
              <a:pPr marL="0" marR="0" lvl="0" indent="0" defTabSz="914400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by Guild Design Inc.</a:t>
              </a:r>
            </a:p>
          </p:txBody>
        </p:sp>
        <p:pic>
          <p:nvPicPr>
            <p:cNvPr id="105" name="Picture 9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32" y="3480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light_shadow"/>
            <p:cNvPicPr>
              <a:picLocks noChangeAspect="1" noChangeArrowheads="1"/>
            </p:cNvPicPr>
            <p:nvPr/>
          </p:nvPicPr>
          <p:blipFill>
            <a:blip r:embed="rId3" cstate="print">
              <a:lum bright="-90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93" y="3486"/>
              <a:ext cx="922" cy="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" name="AutoShape 11"/>
            <p:cNvSpPr>
              <a:spLocks noChangeArrowheads="1"/>
            </p:cNvSpPr>
            <p:nvPr/>
          </p:nvSpPr>
          <p:spPr bwMode="gray">
            <a:xfrm>
              <a:off x="470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66B1CC">
                    <a:gamma/>
                    <a:shade val="46275"/>
                    <a:invGamma/>
                  </a:srgbClr>
                </a:gs>
                <a:gs pos="100000">
                  <a:srgbClr val="66B1CC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Text Box 12"/>
            <p:cNvSpPr txBox="1">
              <a:spLocks noChangeArrowheads="1"/>
            </p:cNvSpPr>
            <p:nvPr/>
          </p:nvSpPr>
          <p:spPr bwMode="white">
            <a:xfrm>
              <a:off x="487" y="1380"/>
              <a:ext cx="1452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09" name="AutoShape 13"/>
            <p:cNvSpPr>
              <a:spLocks noChangeArrowheads="1"/>
            </p:cNvSpPr>
            <p:nvPr/>
          </p:nvSpPr>
          <p:spPr bwMode="gray">
            <a:xfrm>
              <a:off x="3774" y="1392"/>
              <a:ext cx="149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A6C701">
                    <a:gamma/>
                    <a:shade val="66667"/>
                    <a:invGamma/>
                  </a:srgbClr>
                </a:gs>
                <a:gs pos="100000">
                  <a:srgbClr val="A6C701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Text Box 14"/>
            <p:cNvSpPr txBox="1">
              <a:spLocks noChangeArrowheads="1"/>
            </p:cNvSpPr>
            <p:nvPr/>
          </p:nvSpPr>
          <p:spPr bwMode="white">
            <a:xfrm>
              <a:off x="3935" y="1380"/>
              <a:ext cx="1174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11" name="Rectangle 15"/>
            <p:cNvSpPr>
              <a:spLocks noChangeArrowheads="1"/>
            </p:cNvSpPr>
            <p:nvPr/>
          </p:nvSpPr>
          <p:spPr bwMode="black">
            <a:xfrm>
              <a:off x="707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</p:txBody>
        </p:sp>
        <p:sp>
          <p:nvSpPr>
            <p:cNvPr id="112" name="Rectangle 16"/>
            <p:cNvSpPr>
              <a:spLocks noChangeArrowheads="1"/>
            </p:cNvSpPr>
            <p:nvPr/>
          </p:nvSpPr>
          <p:spPr bwMode="black">
            <a:xfrm>
              <a:off x="4047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</p:txBody>
        </p:sp>
        <p:sp>
          <p:nvSpPr>
            <p:cNvPr id="113" name="AutoShape 17"/>
            <p:cNvSpPr>
              <a:spLocks noChangeArrowheads="1"/>
            </p:cNvSpPr>
            <p:nvPr/>
          </p:nvSpPr>
          <p:spPr bwMode="ltGray">
            <a:xfrm>
              <a:off x="2089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E8E8E8">
                    <a:gamma/>
                    <a:shade val="85882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4" name="Picture 18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81" y="3480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AutoShape 19"/>
            <p:cNvSpPr>
              <a:spLocks noChangeArrowheads="1"/>
            </p:cNvSpPr>
            <p:nvPr/>
          </p:nvSpPr>
          <p:spPr bwMode="gray">
            <a:xfrm>
              <a:off x="2119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C85414">
                    <a:gamma/>
                    <a:shade val="46275"/>
                    <a:invGamma/>
                  </a:srgbClr>
                </a:gs>
                <a:gs pos="100000">
                  <a:srgbClr val="C85414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Text Box 20"/>
            <p:cNvSpPr txBox="1">
              <a:spLocks noChangeArrowheads="1"/>
            </p:cNvSpPr>
            <p:nvPr/>
          </p:nvSpPr>
          <p:spPr bwMode="white">
            <a:xfrm>
              <a:off x="2273" y="1380"/>
              <a:ext cx="1178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17" name="Rectangle 21"/>
            <p:cNvSpPr>
              <a:spLocks noChangeArrowheads="1"/>
            </p:cNvSpPr>
            <p:nvPr/>
          </p:nvSpPr>
          <p:spPr bwMode="black">
            <a:xfrm>
              <a:off x="2356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Your text in here</a:t>
              </a:r>
            </a:p>
          </p:txBody>
        </p:sp>
        <p:grpSp>
          <p:nvGrpSpPr>
            <p:cNvPr id="118" name="Group 22"/>
            <p:cNvGrpSpPr>
              <a:grpSpLocks/>
            </p:cNvGrpSpPr>
            <p:nvPr/>
          </p:nvGrpSpPr>
          <p:grpSpPr bwMode="auto">
            <a:xfrm>
              <a:off x="2274" y="2412"/>
              <a:ext cx="1200" cy="1536"/>
              <a:chOff x="2304" y="2496"/>
              <a:chExt cx="1200" cy="1536"/>
            </a:xfrm>
          </p:grpSpPr>
          <p:pic>
            <p:nvPicPr>
              <p:cNvPr id="152" name="Picture 23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Oval 24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rgbClr val="C85414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54" name="Picture 25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55" name="Group 26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56" name="Group 2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2" name="AutoShape 2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3" name="AutoShape 2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4" name="AutoShape 3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5" name="AutoShape 3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57" name="Group 3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58" name="AutoShape 3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9" name="AutoShape 3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0" name="AutoShape 3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1" name="AutoShape 3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19" name="Group 37"/>
            <p:cNvGrpSpPr>
              <a:grpSpLocks/>
            </p:cNvGrpSpPr>
            <p:nvPr/>
          </p:nvGrpSpPr>
          <p:grpSpPr bwMode="auto">
            <a:xfrm>
              <a:off x="646" y="2412"/>
              <a:ext cx="1200" cy="1536"/>
              <a:chOff x="2304" y="2496"/>
              <a:chExt cx="1200" cy="1536"/>
            </a:xfrm>
          </p:grpSpPr>
          <p:pic>
            <p:nvPicPr>
              <p:cNvPr id="138" name="Picture 38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Oval 39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rgbClr val="66B1CC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40" name="Picture 40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41" name="Group 41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42" name="Group 4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48" name="AutoShape 4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9" name="AutoShape 4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0" name="AutoShape 4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1" name="AutoShape 4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43" name="Group 4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44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5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6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7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20" name="Group 52"/>
            <p:cNvGrpSpPr>
              <a:grpSpLocks/>
            </p:cNvGrpSpPr>
            <p:nvPr/>
          </p:nvGrpSpPr>
          <p:grpSpPr bwMode="auto">
            <a:xfrm>
              <a:off x="3976" y="2412"/>
              <a:ext cx="1200" cy="1536"/>
              <a:chOff x="2304" y="2496"/>
              <a:chExt cx="1200" cy="1536"/>
            </a:xfrm>
          </p:grpSpPr>
          <p:pic>
            <p:nvPicPr>
              <p:cNvPr id="124" name="Picture 53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Oval 54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rgbClr val="A6C701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26" name="Picture 55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7" name="Group 56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28" name="Group 5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34" name="AutoShape 5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5" name="AutoShape 5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6" name="AutoShape 6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7" name="AutoShape 6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29" name="Group 6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30" name="AutoShape 6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AutoShape 6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AutoShape 6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AutoShape 6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21" name="Rectangle 67"/>
            <p:cNvSpPr>
              <a:spLocks noChangeArrowheads="1"/>
            </p:cNvSpPr>
            <p:nvPr/>
          </p:nvSpPr>
          <p:spPr bwMode="auto">
            <a:xfrm>
              <a:off x="758" y="288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122" name="Rectangle 68"/>
            <p:cNvSpPr>
              <a:spLocks noChangeArrowheads="1"/>
            </p:cNvSpPr>
            <p:nvPr/>
          </p:nvSpPr>
          <p:spPr bwMode="auto">
            <a:xfrm>
              <a:off x="2418" y="287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123" name="Rectangle 69"/>
            <p:cNvSpPr>
              <a:spLocks noChangeArrowheads="1"/>
            </p:cNvSpPr>
            <p:nvPr/>
          </p:nvSpPr>
          <p:spPr bwMode="auto">
            <a:xfrm>
              <a:off x="4098" y="287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17526</TotalTime>
  <Words>96</Words>
  <Application>Microsoft Office PowerPoint</Application>
  <PresentationFormat>全屏显示(4:3)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662</cp:revision>
  <dcterms:created xsi:type="dcterms:W3CDTF">2009-02-11T05:37:22Z</dcterms:created>
  <dcterms:modified xsi:type="dcterms:W3CDTF">2012-07-17T15:25:00Z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