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AutoShape 2"/>
          <p:cNvSpPr>
            <a:spLocks noChangeArrowheads="1"/>
          </p:cNvSpPr>
          <p:nvPr/>
        </p:nvSpPr>
        <p:spPr bwMode="gray">
          <a:xfrm>
            <a:off x="714375" y="2844131"/>
            <a:ext cx="2770188" cy="3365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ea typeface="宋体" charset="-122"/>
            </a:endParaRPr>
          </a:p>
        </p:txBody>
      </p:sp>
      <p:grpSp>
        <p:nvGrpSpPr>
          <p:cNvPr id="77" name="Group 4"/>
          <p:cNvGrpSpPr>
            <a:grpSpLocks/>
          </p:cNvGrpSpPr>
          <p:nvPr/>
        </p:nvGrpSpPr>
        <p:grpSpPr bwMode="auto">
          <a:xfrm>
            <a:off x="3611563" y="2315493"/>
            <a:ext cx="2095500" cy="2681288"/>
            <a:chOff x="1922" y="1614"/>
            <a:chExt cx="1320" cy="1689"/>
          </a:xfrm>
        </p:grpSpPr>
        <p:sp>
          <p:nvSpPr>
            <p:cNvPr id="78" name="Freeform 5"/>
            <p:cNvSpPr>
              <a:spLocks/>
            </p:cNvSpPr>
            <p:nvPr/>
          </p:nvSpPr>
          <p:spPr bwMode="gray">
            <a:xfrm>
              <a:off x="1922" y="1875"/>
              <a:ext cx="654" cy="1428"/>
            </a:xfrm>
            <a:custGeom>
              <a:avLst/>
              <a:gdLst>
                <a:gd name="T0" fmla="*/ 1 w 654"/>
                <a:gd name="T1" fmla="*/ 0 h 1428"/>
                <a:gd name="T2" fmla="*/ 117 w 654"/>
                <a:gd name="T3" fmla="*/ 110 h 1428"/>
                <a:gd name="T4" fmla="*/ 117 w 654"/>
                <a:gd name="T5" fmla="*/ 1026 h 1428"/>
                <a:gd name="T6" fmla="*/ 649 w 654"/>
                <a:gd name="T7" fmla="*/ 1241 h 1428"/>
                <a:gd name="T8" fmla="*/ 654 w 654"/>
                <a:gd name="T9" fmla="*/ 1428 h 1428"/>
                <a:gd name="T10" fmla="*/ 0 w 654"/>
                <a:gd name="T11" fmla="*/ 1128 h 1428"/>
                <a:gd name="T12" fmla="*/ 1 w 654"/>
                <a:gd name="T13" fmla="*/ 0 h 14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4"/>
                <a:gd name="T22" fmla="*/ 0 h 1428"/>
                <a:gd name="T23" fmla="*/ 654 w 654"/>
                <a:gd name="T24" fmla="*/ 1428 h 14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4" h="1428">
                  <a:moveTo>
                    <a:pt x="1" y="0"/>
                  </a:moveTo>
                  <a:lnTo>
                    <a:pt x="117" y="110"/>
                  </a:lnTo>
                  <a:lnTo>
                    <a:pt x="117" y="1026"/>
                  </a:lnTo>
                  <a:lnTo>
                    <a:pt x="649" y="1241"/>
                  </a:lnTo>
                  <a:lnTo>
                    <a:pt x="654" y="1428"/>
                  </a:lnTo>
                  <a:lnTo>
                    <a:pt x="0" y="112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BC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79" name="Freeform 6"/>
            <p:cNvSpPr>
              <a:spLocks/>
            </p:cNvSpPr>
            <p:nvPr/>
          </p:nvSpPr>
          <p:spPr bwMode="gray">
            <a:xfrm>
              <a:off x="2571" y="1880"/>
              <a:ext cx="671" cy="1422"/>
            </a:xfrm>
            <a:custGeom>
              <a:avLst/>
              <a:gdLst>
                <a:gd name="T0" fmla="*/ 654 w 671"/>
                <a:gd name="T1" fmla="*/ 0 h 1422"/>
                <a:gd name="T2" fmla="*/ 516 w 671"/>
                <a:gd name="T3" fmla="*/ 111 h 1422"/>
                <a:gd name="T4" fmla="*/ 519 w 671"/>
                <a:gd name="T5" fmla="*/ 1008 h 1422"/>
                <a:gd name="T6" fmla="*/ 0 w 671"/>
                <a:gd name="T7" fmla="*/ 1237 h 1422"/>
                <a:gd name="T8" fmla="*/ 2 w 671"/>
                <a:gd name="T9" fmla="*/ 1422 h 1422"/>
                <a:gd name="T10" fmla="*/ 671 w 671"/>
                <a:gd name="T11" fmla="*/ 1114 h 1422"/>
                <a:gd name="T12" fmla="*/ 654 w 671"/>
                <a:gd name="T13" fmla="*/ 0 h 14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1"/>
                <a:gd name="T22" fmla="*/ 0 h 1422"/>
                <a:gd name="T23" fmla="*/ 671 w 671"/>
                <a:gd name="T24" fmla="*/ 1422 h 14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1" h="1422">
                  <a:moveTo>
                    <a:pt x="654" y="0"/>
                  </a:moveTo>
                  <a:lnTo>
                    <a:pt x="516" y="111"/>
                  </a:lnTo>
                  <a:lnTo>
                    <a:pt x="519" y="1008"/>
                  </a:lnTo>
                  <a:lnTo>
                    <a:pt x="0" y="1237"/>
                  </a:lnTo>
                  <a:lnTo>
                    <a:pt x="2" y="1422"/>
                  </a:lnTo>
                  <a:lnTo>
                    <a:pt x="671" y="1114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rgbClr val="FBE2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106" name="Freeform 7"/>
            <p:cNvSpPr>
              <a:spLocks/>
            </p:cNvSpPr>
            <p:nvPr/>
          </p:nvSpPr>
          <p:spPr bwMode="gray">
            <a:xfrm>
              <a:off x="1923" y="1614"/>
              <a:ext cx="1304" cy="377"/>
            </a:xfrm>
            <a:custGeom>
              <a:avLst/>
              <a:gdLst>
                <a:gd name="T0" fmla="*/ 0 w 1304"/>
                <a:gd name="T1" fmla="*/ 261 h 377"/>
                <a:gd name="T2" fmla="*/ 117 w 1304"/>
                <a:gd name="T3" fmla="*/ 374 h 377"/>
                <a:gd name="T4" fmla="*/ 638 w 1304"/>
                <a:gd name="T5" fmla="*/ 155 h 377"/>
                <a:gd name="T6" fmla="*/ 1164 w 1304"/>
                <a:gd name="T7" fmla="*/ 377 h 377"/>
                <a:gd name="T8" fmla="*/ 1304 w 1304"/>
                <a:gd name="T9" fmla="*/ 266 h 377"/>
                <a:gd name="T10" fmla="*/ 633 w 1304"/>
                <a:gd name="T11" fmla="*/ 0 h 377"/>
                <a:gd name="T12" fmla="*/ 0 w 1304"/>
                <a:gd name="T13" fmla="*/ 261 h 3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4"/>
                <a:gd name="T22" fmla="*/ 0 h 377"/>
                <a:gd name="T23" fmla="*/ 1304 w 1304"/>
                <a:gd name="T24" fmla="*/ 377 h 3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4" h="377">
                  <a:moveTo>
                    <a:pt x="0" y="261"/>
                  </a:moveTo>
                  <a:lnTo>
                    <a:pt x="117" y="374"/>
                  </a:lnTo>
                  <a:lnTo>
                    <a:pt x="638" y="155"/>
                  </a:lnTo>
                  <a:lnTo>
                    <a:pt x="1164" y="377"/>
                  </a:lnTo>
                  <a:lnTo>
                    <a:pt x="1304" y="266"/>
                  </a:lnTo>
                  <a:lnTo>
                    <a:pt x="633" y="0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FEF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107" name="Freeform 8"/>
            <p:cNvSpPr>
              <a:spLocks/>
            </p:cNvSpPr>
            <p:nvPr/>
          </p:nvSpPr>
          <p:spPr bwMode="gray">
            <a:xfrm>
              <a:off x="2037" y="1768"/>
              <a:ext cx="529" cy="1133"/>
            </a:xfrm>
            <a:custGeom>
              <a:avLst/>
              <a:gdLst>
                <a:gd name="T0" fmla="*/ 2 w 529"/>
                <a:gd name="T1" fmla="*/ 218 h 1133"/>
                <a:gd name="T2" fmla="*/ 0 w 529"/>
                <a:gd name="T3" fmla="*/ 1133 h 1133"/>
                <a:gd name="T4" fmla="*/ 529 w 529"/>
                <a:gd name="T5" fmla="*/ 878 h 1133"/>
                <a:gd name="T6" fmla="*/ 524 w 529"/>
                <a:gd name="T7" fmla="*/ 0 h 1133"/>
                <a:gd name="T8" fmla="*/ 2 w 529"/>
                <a:gd name="T9" fmla="*/ 218 h 1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1133"/>
                <a:gd name="T17" fmla="*/ 529 w 529"/>
                <a:gd name="T18" fmla="*/ 1133 h 1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1133">
                  <a:moveTo>
                    <a:pt x="2" y="218"/>
                  </a:moveTo>
                  <a:lnTo>
                    <a:pt x="0" y="1133"/>
                  </a:lnTo>
                  <a:lnTo>
                    <a:pt x="529" y="878"/>
                  </a:lnTo>
                  <a:lnTo>
                    <a:pt x="524" y="0"/>
                  </a:lnTo>
                  <a:lnTo>
                    <a:pt x="2" y="218"/>
                  </a:lnTo>
                  <a:close/>
                </a:path>
              </a:pathLst>
            </a:custGeom>
            <a:solidFill>
              <a:srgbClr val="FDE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gray">
            <a:xfrm>
              <a:off x="2562" y="1769"/>
              <a:ext cx="528" cy="1123"/>
            </a:xfrm>
            <a:custGeom>
              <a:avLst/>
              <a:gdLst>
                <a:gd name="T0" fmla="*/ 527 w 528"/>
                <a:gd name="T1" fmla="*/ 222 h 1123"/>
                <a:gd name="T2" fmla="*/ 528 w 528"/>
                <a:gd name="T3" fmla="*/ 1123 h 1123"/>
                <a:gd name="T4" fmla="*/ 0 w 528"/>
                <a:gd name="T5" fmla="*/ 879 h 1123"/>
                <a:gd name="T6" fmla="*/ 0 w 528"/>
                <a:gd name="T7" fmla="*/ 0 h 1123"/>
                <a:gd name="T8" fmla="*/ 527 w 528"/>
                <a:gd name="T9" fmla="*/ 222 h 1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1123"/>
                <a:gd name="T17" fmla="*/ 528 w 528"/>
                <a:gd name="T18" fmla="*/ 1123 h 1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1123">
                  <a:moveTo>
                    <a:pt x="527" y="222"/>
                  </a:moveTo>
                  <a:lnTo>
                    <a:pt x="528" y="1123"/>
                  </a:lnTo>
                  <a:lnTo>
                    <a:pt x="0" y="879"/>
                  </a:lnTo>
                  <a:lnTo>
                    <a:pt x="0" y="0"/>
                  </a:lnTo>
                  <a:lnTo>
                    <a:pt x="527" y="222"/>
                  </a:lnTo>
                  <a:close/>
                </a:path>
              </a:pathLst>
            </a:custGeom>
            <a:solidFill>
              <a:srgbClr val="FBC6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gray">
            <a:xfrm>
              <a:off x="2034" y="2648"/>
              <a:ext cx="1061" cy="469"/>
            </a:xfrm>
            <a:custGeom>
              <a:avLst/>
              <a:gdLst>
                <a:gd name="T0" fmla="*/ 527 w 1061"/>
                <a:gd name="T1" fmla="*/ 0 h 469"/>
                <a:gd name="T2" fmla="*/ 0 w 1061"/>
                <a:gd name="T3" fmla="*/ 252 h 469"/>
                <a:gd name="T4" fmla="*/ 537 w 1061"/>
                <a:gd name="T5" fmla="*/ 469 h 469"/>
                <a:gd name="T6" fmla="*/ 1061 w 1061"/>
                <a:gd name="T7" fmla="*/ 241 h 469"/>
                <a:gd name="T8" fmla="*/ 527 w 1061"/>
                <a:gd name="T9" fmla="*/ 0 h 4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1"/>
                <a:gd name="T16" fmla="*/ 0 h 469"/>
                <a:gd name="T17" fmla="*/ 1061 w 1061"/>
                <a:gd name="T18" fmla="*/ 469 h 4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1" h="469">
                  <a:moveTo>
                    <a:pt x="527" y="0"/>
                  </a:moveTo>
                  <a:lnTo>
                    <a:pt x="0" y="252"/>
                  </a:lnTo>
                  <a:lnTo>
                    <a:pt x="537" y="469"/>
                  </a:lnTo>
                  <a:lnTo>
                    <a:pt x="1061" y="24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rgbClr val="FEE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>
                <a:ea typeface="宋体" charset="-122"/>
              </a:endParaRPr>
            </a:p>
          </p:txBody>
        </p:sp>
      </p:grpSp>
      <p:sp>
        <p:nvSpPr>
          <p:cNvPr id="110" name="Line 11"/>
          <p:cNvSpPr>
            <a:spLocks noChangeShapeType="1"/>
          </p:cNvSpPr>
          <p:nvPr/>
        </p:nvSpPr>
        <p:spPr bwMode="auto">
          <a:xfrm flipV="1">
            <a:off x="2206625" y="4495131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Line 12"/>
          <p:cNvSpPr>
            <a:spLocks noChangeShapeType="1"/>
          </p:cNvSpPr>
          <p:nvPr/>
        </p:nvSpPr>
        <p:spPr bwMode="auto">
          <a:xfrm flipH="1" flipV="1">
            <a:off x="5708650" y="4498306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" name="Line 13"/>
          <p:cNvSpPr>
            <a:spLocks noChangeShapeType="1"/>
          </p:cNvSpPr>
          <p:nvPr/>
        </p:nvSpPr>
        <p:spPr bwMode="auto">
          <a:xfrm flipV="1">
            <a:off x="5681663" y="134711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Line 14"/>
          <p:cNvSpPr>
            <a:spLocks noChangeShapeType="1"/>
          </p:cNvSpPr>
          <p:nvPr/>
        </p:nvSpPr>
        <p:spPr bwMode="auto">
          <a:xfrm flipH="1" flipV="1">
            <a:off x="2195513" y="1340768"/>
            <a:ext cx="1422400" cy="1387475"/>
          </a:xfrm>
          <a:prstGeom prst="line">
            <a:avLst/>
          </a:prstGeom>
          <a:noFill/>
          <a:ln w="12700">
            <a:solidFill>
              <a:srgbClr val="97700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4" name="Picture 15" descr="light_shadow"/>
          <p:cNvPicPr>
            <a:picLocks noChangeAspect="1" noChangeArrowheads="1"/>
          </p:cNvPicPr>
          <p:nvPr/>
        </p:nvPicPr>
        <p:blipFill>
          <a:blip r:embed="rId2" cstate="print">
            <a:lum bright="-78000" contrast="-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014788" y="4215731"/>
            <a:ext cx="12160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6" descr="circule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873500" y="2956843"/>
            <a:ext cx="147955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Oval 17"/>
          <p:cNvSpPr>
            <a:spLocks noChangeArrowheads="1"/>
          </p:cNvSpPr>
          <p:nvPr/>
        </p:nvSpPr>
        <p:spPr bwMode="gray">
          <a:xfrm>
            <a:off x="3873500" y="2956844"/>
            <a:ext cx="1468438" cy="1484312"/>
          </a:xfrm>
          <a:prstGeom prst="ellipse">
            <a:avLst/>
          </a:prstGeom>
          <a:gradFill rotWithShape="1">
            <a:gsLst>
              <a:gs pos="0">
                <a:srgbClr val="004B66">
                  <a:alpha val="89999"/>
                </a:srgbClr>
              </a:gs>
              <a:gs pos="50000">
                <a:srgbClr val="6AC1FC">
                  <a:alpha val="55000"/>
                </a:srgbClr>
              </a:gs>
              <a:gs pos="100000">
                <a:srgbClr val="004B66"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/>
            <a:endParaRPr lang="zh-CN" altLang="en-US">
              <a:ea typeface="宋体" charset="-122"/>
            </a:endParaRPr>
          </a:p>
        </p:txBody>
      </p:sp>
      <p:sp>
        <p:nvSpPr>
          <p:cNvPr id="117" name="Freeform 18"/>
          <p:cNvSpPr>
            <a:spLocks/>
          </p:cNvSpPr>
          <p:nvPr/>
        </p:nvSpPr>
        <p:spPr bwMode="ltGray">
          <a:xfrm>
            <a:off x="4025900" y="2987006"/>
            <a:ext cx="1154113" cy="514350"/>
          </a:xfrm>
          <a:custGeom>
            <a:avLst/>
            <a:gdLst>
              <a:gd name="T0" fmla="*/ 1136640 w 1321"/>
              <a:gd name="T1" fmla="*/ 289683 h 712"/>
              <a:gd name="T2" fmla="*/ 1150618 w 1321"/>
              <a:gd name="T3" fmla="*/ 319302 h 712"/>
              <a:gd name="T4" fmla="*/ 1154113 w 1321"/>
              <a:gd name="T5" fmla="*/ 347475 h 712"/>
              <a:gd name="T6" fmla="*/ 1148871 w 1321"/>
              <a:gd name="T7" fmla="*/ 372759 h 712"/>
              <a:gd name="T8" fmla="*/ 1134019 w 1321"/>
              <a:gd name="T9" fmla="*/ 397321 h 712"/>
              <a:gd name="T10" fmla="*/ 1111303 w 1321"/>
              <a:gd name="T11" fmla="*/ 418271 h 712"/>
              <a:gd name="T12" fmla="*/ 1082472 w 1321"/>
              <a:gd name="T13" fmla="*/ 436331 h 712"/>
              <a:gd name="T14" fmla="*/ 1044905 w 1321"/>
              <a:gd name="T15" fmla="*/ 453668 h 712"/>
              <a:gd name="T16" fmla="*/ 1002095 w 1321"/>
              <a:gd name="T17" fmla="*/ 468839 h 712"/>
              <a:gd name="T18" fmla="*/ 954044 w 1321"/>
              <a:gd name="T19" fmla="*/ 481842 h 712"/>
              <a:gd name="T20" fmla="*/ 900750 w 1321"/>
              <a:gd name="T21" fmla="*/ 493400 h 712"/>
              <a:gd name="T22" fmla="*/ 844835 w 1321"/>
              <a:gd name="T23" fmla="*/ 501347 h 712"/>
              <a:gd name="T24" fmla="*/ 782805 w 1321"/>
              <a:gd name="T25" fmla="*/ 508571 h 712"/>
              <a:gd name="T26" fmla="*/ 719901 w 1321"/>
              <a:gd name="T27" fmla="*/ 512905 h 712"/>
              <a:gd name="T28" fmla="*/ 694565 w 1321"/>
              <a:gd name="T29" fmla="*/ 514350 h 712"/>
              <a:gd name="T30" fmla="*/ 415865 w 1321"/>
              <a:gd name="T31" fmla="*/ 514350 h 712"/>
              <a:gd name="T32" fmla="*/ 412370 w 1321"/>
              <a:gd name="T33" fmla="*/ 514350 h 712"/>
              <a:gd name="T34" fmla="*/ 357329 w 1321"/>
              <a:gd name="T35" fmla="*/ 511460 h 712"/>
              <a:gd name="T36" fmla="*/ 304036 w 1321"/>
              <a:gd name="T37" fmla="*/ 508571 h 712"/>
              <a:gd name="T38" fmla="*/ 253363 w 1321"/>
              <a:gd name="T39" fmla="*/ 502792 h 712"/>
              <a:gd name="T40" fmla="*/ 205312 w 1321"/>
              <a:gd name="T41" fmla="*/ 497735 h 712"/>
              <a:gd name="T42" fmla="*/ 162502 w 1321"/>
              <a:gd name="T43" fmla="*/ 489066 h 712"/>
              <a:gd name="T44" fmla="*/ 123187 w 1321"/>
              <a:gd name="T45" fmla="*/ 478952 h 712"/>
              <a:gd name="T46" fmla="*/ 89114 w 1321"/>
              <a:gd name="T47" fmla="*/ 468116 h 712"/>
              <a:gd name="T48" fmla="*/ 58536 w 1321"/>
              <a:gd name="T49" fmla="*/ 455113 h 712"/>
              <a:gd name="T50" fmla="*/ 34073 w 1321"/>
              <a:gd name="T51" fmla="*/ 439220 h 712"/>
              <a:gd name="T52" fmla="*/ 15726 w 1321"/>
              <a:gd name="T53" fmla="*/ 421160 h 712"/>
              <a:gd name="T54" fmla="*/ 5242 w 1321"/>
              <a:gd name="T55" fmla="*/ 400211 h 712"/>
              <a:gd name="T56" fmla="*/ 0 w 1321"/>
              <a:gd name="T57" fmla="*/ 378539 h 712"/>
              <a:gd name="T58" fmla="*/ 0 w 1321"/>
              <a:gd name="T59" fmla="*/ 375649 h 712"/>
              <a:gd name="T60" fmla="*/ 3495 w 1321"/>
              <a:gd name="T61" fmla="*/ 351810 h 712"/>
              <a:gd name="T62" fmla="*/ 13979 w 1321"/>
              <a:gd name="T63" fmla="*/ 322191 h 712"/>
              <a:gd name="T64" fmla="*/ 44557 w 1321"/>
              <a:gd name="T65" fmla="*/ 267289 h 712"/>
              <a:gd name="T66" fmla="*/ 82125 w 1321"/>
              <a:gd name="T67" fmla="*/ 215998 h 712"/>
              <a:gd name="T68" fmla="*/ 128429 w 1321"/>
              <a:gd name="T69" fmla="*/ 169764 h 712"/>
              <a:gd name="T70" fmla="*/ 178228 w 1321"/>
              <a:gd name="T71" fmla="*/ 127143 h 712"/>
              <a:gd name="T72" fmla="*/ 235890 w 1321"/>
              <a:gd name="T73" fmla="*/ 90300 h 712"/>
              <a:gd name="T74" fmla="*/ 297920 w 1321"/>
              <a:gd name="T75" fmla="*/ 59237 h 712"/>
              <a:gd name="T76" fmla="*/ 362571 w 1321"/>
              <a:gd name="T77" fmla="*/ 33953 h 712"/>
              <a:gd name="T78" fmla="*/ 434212 w 1321"/>
              <a:gd name="T79" fmla="*/ 15170 h 712"/>
              <a:gd name="T80" fmla="*/ 507600 w 1321"/>
              <a:gd name="T81" fmla="*/ 4334 h 712"/>
              <a:gd name="T82" fmla="*/ 582735 w 1321"/>
              <a:gd name="T83" fmla="*/ 0 h 712"/>
              <a:gd name="T84" fmla="*/ 582735 w 1321"/>
              <a:gd name="T85" fmla="*/ 0 h 712"/>
              <a:gd name="T86" fmla="*/ 663113 w 1321"/>
              <a:gd name="T87" fmla="*/ 4334 h 712"/>
              <a:gd name="T88" fmla="*/ 739995 w 1321"/>
              <a:gd name="T89" fmla="*/ 16615 h 712"/>
              <a:gd name="T90" fmla="*/ 814257 w 1321"/>
              <a:gd name="T91" fmla="*/ 38287 h 712"/>
              <a:gd name="T92" fmla="*/ 882403 w 1321"/>
              <a:gd name="T93" fmla="*/ 65016 h 712"/>
              <a:gd name="T94" fmla="*/ 945307 w 1321"/>
              <a:gd name="T95" fmla="*/ 98969 h 712"/>
              <a:gd name="T96" fmla="*/ 1003842 w 1321"/>
              <a:gd name="T97" fmla="*/ 140146 h 712"/>
              <a:gd name="T98" fmla="*/ 1055389 w 1321"/>
              <a:gd name="T99" fmla="*/ 184935 h 712"/>
              <a:gd name="T100" fmla="*/ 1099072 w 1321"/>
              <a:gd name="T101" fmla="*/ 234781 h 712"/>
              <a:gd name="T102" fmla="*/ 1136640 w 1321"/>
              <a:gd name="T103" fmla="*/ 289683 h 712"/>
              <a:gd name="T104" fmla="*/ 1136640 w 1321"/>
              <a:gd name="T105" fmla="*/ 28968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1B9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endParaRPr lang="zh-CN" altLang="en-US">
              <a:ea typeface="宋体" charset="-122"/>
            </a:endParaRPr>
          </a:p>
        </p:txBody>
      </p:sp>
      <p:sp>
        <p:nvSpPr>
          <p:cNvPr id="118" name="Rectangle 19"/>
          <p:cNvSpPr>
            <a:spLocks noChangeArrowheads="1"/>
          </p:cNvSpPr>
          <p:nvPr/>
        </p:nvSpPr>
        <p:spPr bwMode="gray">
          <a:xfrm>
            <a:off x="787400" y="2866356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ea typeface="宋体" charset="-122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19" name="AutoShape 20"/>
          <p:cNvSpPr>
            <a:spLocks noChangeArrowheads="1"/>
          </p:cNvSpPr>
          <p:nvPr/>
        </p:nvSpPr>
        <p:spPr bwMode="gray">
          <a:xfrm>
            <a:off x="5938838" y="2782218"/>
            <a:ext cx="2770187" cy="3365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ea typeface="宋体" charset="-122"/>
            </a:endParaRPr>
          </a:p>
        </p:txBody>
      </p:sp>
      <p:sp>
        <p:nvSpPr>
          <p:cNvPr id="120" name="Rectangle 21"/>
          <p:cNvSpPr>
            <a:spLocks noChangeArrowheads="1"/>
          </p:cNvSpPr>
          <p:nvPr/>
        </p:nvSpPr>
        <p:spPr bwMode="gray">
          <a:xfrm>
            <a:off x="6011863" y="2804443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zh-CN" altLang="en-US" sz="1400" b="1">
                <a:solidFill>
                  <a:srgbClr val="FEFEFE"/>
                </a:solidFill>
                <a:ea typeface="宋体" charset="-122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21" name="Rectangle 22"/>
          <p:cNvSpPr>
            <a:spLocks noChangeArrowheads="1"/>
          </p:cNvSpPr>
          <p:nvPr/>
        </p:nvSpPr>
        <p:spPr bwMode="gray">
          <a:xfrm>
            <a:off x="3135313" y="1350293"/>
            <a:ext cx="29749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Describe a vision of company or strategic contents.</a:t>
            </a:r>
          </a:p>
        </p:txBody>
      </p:sp>
      <p:sp>
        <p:nvSpPr>
          <p:cNvPr id="122" name="Rectangle 23"/>
          <p:cNvSpPr>
            <a:spLocks noChangeArrowheads="1"/>
          </p:cNvSpPr>
          <p:nvPr/>
        </p:nvSpPr>
        <p:spPr bwMode="black">
          <a:xfrm>
            <a:off x="463550" y="3339431"/>
            <a:ext cx="32131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contents</a:t>
            </a:r>
          </a:p>
        </p:txBody>
      </p:sp>
      <p:sp>
        <p:nvSpPr>
          <p:cNvPr id="123" name="Rectangle 24"/>
          <p:cNvSpPr>
            <a:spLocks noChangeArrowheads="1"/>
          </p:cNvSpPr>
          <p:nvPr/>
        </p:nvSpPr>
        <p:spPr bwMode="black">
          <a:xfrm>
            <a:off x="5741988" y="3277518"/>
            <a:ext cx="32131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products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business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technology</a:t>
            </a:r>
          </a:p>
          <a:p>
            <a:pPr marL="171450" indent="-171450">
              <a:lnSpc>
                <a:spcPct val="80000"/>
              </a:lnSpc>
              <a:buFontTx/>
              <a:buChar char="•"/>
            </a:pPr>
            <a:endParaRPr lang="en-US" altLang="zh-CN" sz="1200">
              <a:solidFill>
                <a:srgbClr val="080808"/>
              </a:solidFill>
              <a:ea typeface="宋体" charset="-122"/>
            </a:endParaRPr>
          </a:p>
          <a:p>
            <a:pPr marL="171450" indent="-171450">
              <a:lnSpc>
                <a:spcPct val="80000"/>
              </a:lnSpc>
              <a:buFontTx/>
              <a:buChar char="•"/>
            </a:pPr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Description of the company’s contents</a:t>
            </a:r>
          </a:p>
        </p:txBody>
      </p:sp>
      <p:sp>
        <p:nvSpPr>
          <p:cNvPr id="124" name="Rectangle 25"/>
          <p:cNvSpPr>
            <a:spLocks noChangeArrowheads="1"/>
          </p:cNvSpPr>
          <p:nvPr/>
        </p:nvSpPr>
        <p:spPr bwMode="auto">
          <a:xfrm>
            <a:off x="2887663" y="5165056"/>
            <a:ext cx="351313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dirty="0">
                <a:solidFill>
                  <a:srgbClr val="800000"/>
                </a:solidFill>
                <a:ea typeface="宋体" charset="-122"/>
              </a:rPr>
              <a:t>ThemeGallery</a:t>
            </a:r>
            <a:r>
              <a:rPr lang="en-US" altLang="zh-CN" sz="1400" b="1" dirty="0">
                <a:solidFill>
                  <a:srgbClr val="800000"/>
                </a:solidFill>
                <a:ea typeface="宋体" charset="-122"/>
              </a:rPr>
              <a:t>  </a:t>
            </a:r>
            <a:r>
              <a:rPr lang="en-US" altLang="zh-CN" sz="1400" dirty="0">
                <a:solidFill>
                  <a:srgbClr val="8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125" name="Text Box 29"/>
          <p:cNvSpPr txBox="1">
            <a:spLocks noChangeArrowheads="1"/>
          </p:cNvSpPr>
          <p:nvPr/>
        </p:nvSpPr>
        <p:spPr bwMode="auto">
          <a:xfrm>
            <a:off x="4276725" y="3542631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hangingPunct="0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Text</a:t>
            </a:r>
            <a:endParaRPr lang="en-US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17516</TotalTime>
  <Words>75</Words>
  <Application>Microsoft Office PowerPoint</Application>
  <PresentationFormat>全屏显示(4:3)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669</cp:revision>
  <dcterms:created xsi:type="dcterms:W3CDTF">2009-02-11T05:37:22Z</dcterms:created>
  <dcterms:modified xsi:type="dcterms:W3CDTF">2012-07-17T15:14:28Z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