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3"/>
          <p:cNvSpPr>
            <a:spLocks noChangeArrowheads="1"/>
          </p:cNvSpPr>
          <p:nvPr/>
        </p:nvSpPr>
        <p:spPr bwMode="gray">
          <a:xfrm>
            <a:off x="647774" y="2439442"/>
            <a:ext cx="7740650" cy="619125"/>
          </a:xfrm>
          <a:prstGeom prst="rect">
            <a:avLst/>
          </a:prstGeom>
          <a:solidFill>
            <a:srgbClr val="66B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grpSp>
        <p:nvGrpSpPr>
          <p:cNvPr id="81" name="Group 4"/>
          <p:cNvGrpSpPr>
            <a:grpSpLocks/>
          </p:cNvGrpSpPr>
          <p:nvPr/>
        </p:nvGrpSpPr>
        <p:grpSpPr bwMode="auto">
          <a:xfrm>
            <a:off x="636661" y="2439442"/>
            <a:ext cx="2054225" cy="619125"/>
            <a:chOff x="404" y="1980"/>
            <a:chExt cx="1294" cy="298"/>
          </a:xfrm>
        </p:grpSpPr>
        <p:sp>
          <p:nvSpPr>
            <p:cNvPr id="82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rgbClr val="C85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83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rgbClr val="C85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84" name="Text Box 7"/>
          <p:cNvSpPr txBox="1">
            <a:spLocks noChangeArrowheads="1"/>
          </p:cNvSpPr>
          <p:nvPr/>
        </p:nvSpPr>
        <p:spPr bwMode="gray">
          <a:xfrm>
            <a:off x="2551186" y="257120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85" name="Rectangle 8"/>
          <p:cNvSpPr>
            <a:spLocks noChangeArrowheads="1"/>
          </p:cNvSpPr>
          <p:nvPr/>
        </p:nvSpPr>
        <p:spPr bwMode="gray">
          <a:xfrm>
            <a:off x="658886" y="2545805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86" name="AutoShape 9"/>
          <p:cNvSpPr>
            <a:spLocks noChangeArrowheads="1"/>
          </p:cNvSpPr>
          <p:nvPr/>
        </p:nvSpPr>
        <p:spPr bwMode="gray">
          <a:xfrm>
            <a:off x="4122811" y="2606130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66B1C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87" name="Text Box 10"/>
          <p:cNvSpPr txBox="1">
            <a:spLocks noChangeArrowheads="1"/>
          </p:cNvSpPr>
          <p:nvPr/>
        </p:nvSpPr>
        <p:spPr bwMode="gray">
          <a:xfrm>
            <a:off x="4502224" y="257120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88" name="AutoShape 11"/>
          <p:cNvSpPr>
            <a:spLocks noChangeArrowheads="1"/>
          </p:cNvSpPr>
          <p:nvPr/>
        </p:nvSpPr>
        <p:spPr bwMode="gray">
          <a:xfrm>
            <a:off x="6151636" y="2606130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66B1C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89" name="Text Box 12"/>
          <p:cNvSpPr txBox="1">
            <a:spLocks noChangeArrowheads="1"/>
          </p:cNvSpPr>
          <p:nvPr/>
        </p:nvSpPr>
        <p:spPr bwMode="gray">
          <a:xfrm>
            <a:off x="6489774" y="257120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90" name="AutoShape 13"/>
          <p:cNvSpPr>
            <a:spLocks noChangeArrowheads="1"/>
          </p:cNvSpPr>
          <p:nvPr/>
        </p:nvSpPr>
        <p:spPr bwMode="gray">
          <a:xfrm>
            <a:off x="933524" y="3188742"/>
            <a:ext cx="1114425" cy="1114425"/>
          </a:xfrm>
          <a:prstGeom prst="diamond">
            <a:avLst/>
          </a:prstGeom>
          <a:gradFill rotWithShape="1">
            <a:gsLst>
              <a:gs pos="0">
                <a:srgbClr val="66B1CC"/>
              </a:gs>
              <a:gs pos="100000">
                <a:srgbClr val="66B1CC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66B1CC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91" name="AutoShape 14"/>
          <p:cNvSpPr>
            <a:spLocks noChangeArrowheads="1"/>
          </p:cNvSpPr>
          <p:nvPr/>
        </p:nvSpPr>
        <p:spPr bwMode="gray">
          <a:xfrm>
            <a:off x="2914724" y="3188742"/>
            <a:ext cx="1114425" cy="1114425"/>
          </a:xfrm>
          <a:prstGeom prst="diamond">
            <a:avLst/>
          </a:prstGeom>
          <a:gradFill rotWithShape="1">
            <a:gsLst>
              <a:gs pos="0">
                <a:srgbClr val="C85414"/>
              </a:gs>
              <a:gs pos="100000">
                <a:srgbClr val="C85414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8541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92" name="AutoShape 15"/>
          <p:cNvSpPr>
            <a:spLocks noChangeArrowheads="1"/>
          </p:cNvSpPr>
          <p:nvPr/>
        </p:nvSpPr>
        <p:spPr bwMode="gray">
          <a:xfrm>
            <a:off x="4905449" y="3188742"/>
            <a:ext cx="1114425" cy="1114425"/>
          </a:xfrm>
          <a:prstGeom prst="diamond">
            <a:avLst/>
          </a:prstGeom>
          <a:gradFill rotWithShape="1">
            <a:gsLst>
              <a:gs pos="0">
                <a:srgbClr val="C85414"/>
              </a:gs>
              <a:gs pos="100000">
                <a:srgbClr val="C85414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8541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93" name="AutoShape 16"/>
          <p:cNvSpPr>
            <a:spLocks noChangeArrowheads="1"/>
          </p:cNvSpPr>
          <p:nvPr/>
        </p:nvSpPr>
        <p:spPr bwMode="gray">
          <a:xfrm>
            <a:off x="6848549" y="3188742"/>
            <a:ext cx="1114425" cy="1114425"/>
          </a:xfrm>
          <a:prstGeom prst="diamond">
            <a:avLst/>
          </a:prstGeom>
          <a:gradFill rotWithShape="1">
            <a:gsLst>
              <a:gs pos="0">
                <a:srgbClr val="C85414"/>
              </a:gs>
              <a:gs pos="100000">
                <a:srgbClr val="C85414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8541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cxnSp>
        <p:nvCxnSpPr>
          <p:cNvPr id="94" name="AutoShape 17"/>
          <p:cNvCxnSpPr>
            <a:cxnSpLocks noChangeShapeType="1"/>
            <a:stCxn id="90" idx="3"/>
            <a:endCxn id="91" idx="1"/>
          </p:cNvCxnSpPr>
          <p:nvPr/>
        </p:nvCxnSpPr>
        <p:spPr bwMode="gray">
          <a:xfrm>
            <a:off x="2047949" y="3745955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AutoShape 18"/>
          <p:cNvCxnSpPr>
            <a:cxnSpLocks noChangeShapeType="1"/>
            <a:stCxn id="91" idx="3"/>
            <a:endCxn id="92" idx="1"/>
          </p:cNvCxnSpPr>
          <p:nvPr/>
        </p:nvCxnSpPr>
        <p:spPr bwMode="gray">
          <a:xfrm>
            <a:off x="4029149" y="3745955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AutoShape 19"/>
          <p:cNvCxnSpPr>
            <a:cxnSpLocks noChangeShapeType="1"/>
            <a:stCxn id="92" idx="3"/>
            <a:endCxn id="93" idx="1"/>
          </p:cNvCxnSpPr>
          <p:nvPr/>
        </p:nvCxnSpPr>
        <p:spPr bwMode="gray">
          <a:xfrm>
            <a:off x="6019874" y="3745955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" name="Text Box 20"/>
          <p:cNvSpPr txBox="1">
            <a:spLocks noChangeArrowheads="1"/>
          </p:cNvSpPr>
          <p:nvPr/>
        </p:nvSpPr>
        <p:spPr bwMode="gray">
          <a:xfrm>
            <a:off x="1036711" y="351418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2003</a:t>
            </a:r>
          </a:p>
        </p:txBody>
      </p:sp>
      <p:sp>
        <p:nvSpPr>
          <p:cNvPr id="98" name="Text Box 21"/>
          <p:cNvSpPr txBox="1">
            <a:spLocks noChangeArrowheads="1"/>
          </p:cNvSpPr>
          <p:nvPr/>
        </p:nvSpPr>
        <p:spPr bwMode="gray">
          <a:xfrm>
            <a:off x="3025849" y="351418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sp>
        <p:nvSpPr>
          <p:cNvPr id="99" name="Text Box 22"/>
          <p:cNvSpPr txBox="1">
            <a:spLocks noChangeArrowheads="1"/>
          </p:cNvSpPr>
          <p:nvPr/>
        </p:nvSpPr>
        <p:spPr bwMode="gray">
          <a:xfrm>
            <a:off x="5035624" y="351418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100" name="Text Box 23"/>
          <p:cNvSpPr txBox="1">
            <a:spLocks noChangeArrowheads="1"/>
          </p:cNvSpPr>
          <p:nvPr/>
        </p:nvSpPr>
        <p:spPr bwMode="gray">
          <a:xfrm>
            <a:off x="6988249" y="351418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101" name="Text Box 24"/>
          <p:cNvSpPr txBox="1">
            <a:spLocks noChangeArrowheads="1"/>
          </p:cNvSpPr>
          <p:nvPr/>
        </p:nvSpPr>
        <p:spPr bwMode="gray">
          <a:xfrm>
            <a:off x="679524" y="4393655"/>
            <a:ext cx="16144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5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02" name="Text Box 25"/>
          <p:cNvSpPr txBox="1">
            <a:spLocks noChangeArrowheads="1"/>
          </p:cNvSpPr>
          <p:nvPr/>
        </p:nvSpPr>
        <p:spPr bwMode="gray">
          <a:xfrm>
            <a:off x="2622624" y="4393655"/>
            <a:ext cx="16144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5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03" name="Text Box 26"/>
          <p:cNvSpPr txBox="1">
            <a:spLocks noChangeArrowheads="1"/>
          </p:cNvSpPr>
          <p:nvPr/>
        </p:nvSpPr>
        <p:spPr bwMode="gray">
          <a:xfrm>
            <a:off x="4637161" y="4393655"/>
            <a:ext cx="16144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5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04" name="Text Box 27"/>
          <p:cNvSpPr txBox="1">
            <a:spLocks noChangeArrowheads="1"/>
          </p:cNvSpPr>
          <p:nvPr/>
        </p:nvSpPr>
        <p:spPr bwMode="gray">
          <a:xfrm>
            <a:off x="6585024" y="4393655"/>
            <a:ext cx="16144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5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05" name="Rectangle 28"/>
          <p:cNvSpPr>
            <a:spLocks noChangeArrowheads="1"/>
          </p:cNvSpPr>
          <p:nvPr/>
        </p:nvSpPr>
        <p:spPr bwMode="gray">
          <a:xfrm>
            <a:off x="992261" y="1556792"/>
            <a:ext cx="6934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 dirty="0">
                <a:solidFill>
                  <a:srgbClr val="000000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17508</TotalTime>
  <Words>71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668</cp:revision>
  <dcterms:created xsi:type="dcterms:W3CDTF">2009-02-11T05:37:22Z</dcterms:created>
  <dcterms:modified xsi:type="dcterms:W3CDTF">2012-07-17T14:56:39Z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